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b11dcd07834f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95b46d546c4c90"/>
  </p:sldMasterIdLst>
  <p:sldIdLst>
    <p:sldId xmlns:r="http://schemas.openxmlformats.org/officeDocument/2006/relationships" id="256" r:id="R2f73d780a06148fa"/>
    <p:sldId xmlns:r="http://schemas.openxmlformats.org/officeDocument/2006/relationships" id="257" r:id="Ra1ca6b4d1073407c"/>
    <p:sldId xmlns:r="http://schemas.openxmlformats.org/officeDocument/2006/relationships" id="258" r:id="R402b23aa3e894466"/>
    <p:sldId xmlns:r="http://schemas.openxmlformats.org/officeDocument/2006/relationships" id="259" r:id="R2dcc74799bb94540"/>
    <p:sldId xmlns:r="http://schemas.openxmlformats.org/officeDocument/2006/relationships" id="260" r:id="Rbdf0597d02b74c61"/>
    <p:sldId xmlns:r="http://schemas.openxmlformats.org/officeDocument/2006/relationships" id="261" r:id="R1edf8947f2e6467d"/>
    <p:sldId xmlns:r="http://schemas.openxmlformats.org/officeDocument/2006/relationships" id="262" r:id="R5068e1c369ed4e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95b46d546c4c90" /><Relationship Type="http://schemas.openxmlformats.org/officeDocument/2006/relationships/slide" Target="/ppt/slides/slide1.xml" Id="R2f73d780a06148fa" /><Relationship Type="http://schemas.openxmlformats.org/officeDocument/2006/relationships/slide" Target="/ppt/slides/slide2.xml" Id="Ra1ca6b4d1073407c" /><Relationship Type="http://schemas.openxmlformats.org/officeDocument/2006/relationships/slide" Target="/ppt/slides/slide3.xml" Id="R402b23aa3e894466" /><Relationship Type="http://schemas.openxmlformats.org/officeDocument/2006/relationships/slide" Target="/ppt/slides/slide4.xml" Id="R2dcc74799bb94540" /><Relationship Type="http://schemas.openxmlformats.org/officeDocument/2006/relationships/slide" Target="/ppt/slides/slide5.xml" Id="Rbdf0597d02b74c61" /><Relationship Type="http://schemas.openxmlformats.org/officeDocument/2006/relationships/slide" Target="/ppt/slides/slide6.xml" Id="R1edf8947f2e6467d" /><Relationship Type="http://schemas.openxmlformats.org/officeDocument/2006/relationships/slide" Target="/ppt/slides/slide7.xml" Id="R5068e1c369ed4e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51902c24cd4a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429e21d5c4ed8" /><Relationship Type="http://schemas.openxmlformats.org/officeDocument/2006/relationships/theme" Target="/ppt/slideMasters/theme/theme1.xml" Id="R1812f9ba22544b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e429e21d5c4e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bf89f02fa4b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df225f05742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2e404e4af4e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1e4aadc014c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f4e3e17cae45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f2f944c4148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479cecd5f045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A/S MERKURGÅRDEN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A/S MERKURGÅRDEN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19 110 591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6 336 487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5 132 414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5 861 064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22 228 972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ANNE CECILIE  –  73,3 %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MORTEN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HANS  –  1,7 %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Kongens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41 62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921 313 721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