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2929b222f240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5d4a2b973742e5"/>
  </p:sldMasterIdLst>
  <p:sldIdLst>
    <p:sldId xmlns:r="http://schemas.openxmlformats.org/officeDocument/2006/relationships" id="256" r:id="R5a9fda88e9324f14"/>
    <p:sldId xmlns:r="http://schemas.openxmlformats.org/officeDocument/2006/relationships" id="257" r:id="R1b8f14c8927f4039"/>
    <p:sldId xmlns:r="http://schemas.openxmlformats.org/officeDocument/2006/relationships" id="258" r:id="R2c6434fdae6b47ee"/>
    <p:sldId xmlns:r="http://schemas.openxmlformats.org/officeDocument/2006/relationships" id="259" r:id="R5550597018674e92"/>
    <p:sldId xmlns:r="http://schemas.openxmlformats.org/officeDocument/2006/relationships" id="260" r:id="Rd941c6485b224d8d"/>
    <p:sldId xmlns:r="http://schemas.openxmlformats.org/officeDocument/2006/relationships" id="261" r:id="R2b6ee3570d3c42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d4a2b973742e5" /><Relationship Type="http://schemas.openxmlformats.org/officeDocument/2006/relationships/slide" Target="/ppt/slides/slide1.xml" Id="R5a9fda88e9324f14" /><Relationship Type="http://schemas.openxmlformats.org/officeDocument/2006/relationships/slide" Target="/ppt/slides/slide2.xml" Id="R1b8f14c8927f4039" /><Relationship Type="http://schemas.openxmlformats.org/officeDocument/2006/relationships/slide" Target="/ppt/slides/slide3.xml" Id="R2c6434fdae6b47ee" /><Relationship Type="http://schemas.openxmlformats.org/officeDocument/2006/relationships/slide" Target="/ppt/slides/slide4.xml" Id="R5550597018674e92" /><Relationship Type="http://schemas.openxmlformats.org/officeDocument/2006/relationships/slide" Target="/ppt/slides/slide5.xml" Id="Rd941c6485b224d8d" /><Relationship Type="http://schemas.openxmlformats.org/officeDocument/2006/relationships/slide" Target="/ppt/slides/slide6.xml" Id="R2b6ee3570d3c42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bec28e85f48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a2c74037d4906" /><Relationship Type="http://schemas.openxmlformats.org/officeDocument/2006/relationships/theme" Target="/ppt/slideMasters/theme/theme1.xml" Id="Rf992f0dc2d9a46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3a2c74037d49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3cb9037e746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1dde2d90247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c62f64d48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abc0daac445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6d25b8dab40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b9cd83bd64f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