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362960d78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e5fcedd0714047"/>
  </p:sldMasterIdLst>
  <p:sldIdLst>
    <p:sldId xmlns:r="http://schemas.openxmlformats.org/officeDocument/2006/relationships" id="256" r:id="R661d5c31d77a496f"/>
    <p:sldId xmlns:r="http://schemas.openxmlformats.org/officeDocument/2006/relationships" id="257" r:id="R35c0cbbd780646d3"/>
    <p:sldId xmlns:r="http://schemas.openxmlformats.org/officeDocument/2006/relationships" id="258" r:id="R00b6b080a7104ee2"/>
    <p:sldId xmlns:r="http://schemas.openxmlformats.org/officeDocument/2006/relationships" id="259" r:id="R494140c7e1a24c1e"/>
    <p:sldId xmlns:r="http://schemas.openxmlformats.org/officeDocument/2006/relationships" id="260" r:id="R8e36736613b24f30"/>
    <p:sldId xmlns:r="http://schemas.openxmlformats.org/officeDocument/2006/relationships" id="261" r:id="R6c75a695faf84d64"/>
    <p:sldId xmlns:r="http://schemas.openxmlformats.org/officeDocument/2006/relationships" id="262" r:id="Rcb317ce5cfea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5fcedd0714047" /><Relationship Type="http://schemas.openxmlformats.org/officeDocument/2006/relationships/slide" Target="/ppt/slides/slide1.xml" Id="R661d5c31d77a496f" /><Relationship Type="http://schemas.openxmlformats.org/officeDocument/2006/relationships/slide" Target="/ppt/slides/slide2.xml" Id="R35c0cbbd780646d3" /><Relationship Type="http://schemas.openxmlformats.org/officeDocument/2006/relationships/slide" Target="/ppt/slides/slide3.xml" Id="R00b6b080a7104ee2" /><Relationship Type="http://schemas.openxmlformats.org/officeDocument/2006/relationships/slide" Target="/ppt/slides/slide4.xml" Id="R494140c7e1a24c1e" /><Relationship Type="http://schemas.openxmlformats.org/officeDocument/2006/relationships/slide" Target="/ppt/slides/slide5.xml" Id="R8e36736613b24f30" /><Relationship Type="http://schemas.openxmlformats.org/officeDocument/2006/relationships/slide" Target="/ppt/slides/slide6.xml" Id="R6c75a695faf84d64" /><Relationship Type="http://schemas.openxmlformats.org/officeDocument/2006/relationships/slide" Target="/ppt/slides/slide7.xml" Id="Rcb317ce5cfea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c84a1778c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bae5171ec43e6" /><Relationship Type="http://schemas.openxmlformats.org/officeDocument/2006/relationships/theme" Target="/ppt/slideMasters/theme/theme1.xml" Id="R79f4288f6bf2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bae5171ec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a3dce92b6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969ae0bc9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3af224185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9c8f08d3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7d4539b73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b3337621d48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a0697dfe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