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eb07938a4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51b88ec4243ad"/>
  </p:sldMasterIdLst>
  <p:sldIdLst>
    <p:sldId xmlns:r="http://schemas.openxmlformats.org/officeDocument/2006/relationships" id="256" r:id="R5dd9c79509014c10"/>
    <p:sldId xmlns:r="http://schemas.openxmlformats.org/officeDocument/2006/relationships" id="257" r:id="R866262365b624ffc"/>
    <p:sldId xmlns:r="http://schemas.openxmlformats.org/officeDocument/2006/relationships" id="258" r:id="R709d96720f764fbd"/>
    <p:sldId xmlns:r="http://schemas.openxmlformats.org/officeDocument/2006/relationships" id="259" r:id="Redd5e3178aa74ea6"/>
    <p:sldId xmlns:r="http://schemas.openxmlformats.org/officeDocument/2006/relationships" id="260" r:id="R5c9a5b61aecd4b63"/>
    <p:sldId xmlns:r="http://schemas.openxmlformats.org/officeDocument/2006/relationships" id="261" r:id="R43990f5d0d0e4fe8"/>
    <p:sldId xmlns:r="http://schemas.openxmlformats.org/officeDocument/2006/relationships" id="262" r:id="R4de7f544be7a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51b88ec4243ad" /><Relationship Type="http://schemas.openxmlformats.org/officeDocument/2006/relationships/slide" Target="/ppt/slides/slide1.xml" Id="R5dd9c79509014c10" /><Relationship Type="http://schemas.openxmlformats.org/officeDocument/2006/relationships/slide" Target="/ppt/slides/slide2.xml" Id="R866262365b624ffc" /><Relationship Type="http://schemas.openxmlformats.org/officeDocument/2006/relationships/slide" Target="/ppt/slides/slide3.xml" Id="R709d96720f764fbd" /><Relationship Type="http://schemas.openxmlformats.org/officeDocument/2006/relationships/slide" Target="/ppt/slides/slide4.xml" Id="Redd5e3178aa74ea6" /><Relationship Type="http://schemas.openxmlformats.org/officeDocument/2006/relationships/slide" Target="/ppt/slides/slide5.xml" Id="R5c9a5b61aecd4b63" /><Relationship Type="http://schemas.openxmlformats.org/officeDocument/2006/relationships/slide" Target="/ppt/slides/slide6.xml" Id="R43990f5d0d0e4fe8" /><Relationship Type="http://schemas.openxmlformats.org/officeDocument/2006/relationships/slide" Target="/ppt/slides/slide7.xml" Id="R4de7f544be7a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e4cea57bc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9ef94f2bf43e6" /><Relationship Type="http://schemas.openxmlformats.org/officeDocument/2006/relationships/theme" Target="/ppt/slideMasters/theme/theme1.xml" Id="R0406627075e4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9ef94f2bf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9538b79f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7769c77f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aef74afb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858f03b5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100734fa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909ac126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62a52abd0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ANTHOLZ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ANTHOLZ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GEORG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