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9793d920544a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afdeddd0a540b9"/>
  </p:sldMasterIdLst>
  <p:sldIdLst>
    <p:sldId xmlns:r="http://schemas.openxmlformats.org/officeDocument/2006/relationships" id="256" r:id="Rc53fb1aa537e4141"/>
    <p:sldId xmlns:r="http://schemas.openxmlformats.org/officeDocument/2006/relationships" id="257" r:id="R661e40e4694b4f4c"/>
    <p:sldId xmlns:r="http://schemas.openxmlformats.org/officeDocument/2006/relationships" id="258" r:id="Rafe338ad6a7d4ce2"/>
    <p:sldId xmlns:r="http://schemas.openxmlformats.org/officeDocument/2006/relationships" id="259" r:id="R317a313dad594e32"/>
    <p:sldId xmlns:r="http://schemas.openxmlformats.org/officeDocument/2006/relationships" id="260" r:id="Ree72202cd7154a92"/>
    <p:sldId xmlns:r="http://schemas.openxmlformats.org/officeDocument/2006/relationships" id="261" r:id="Ra2da2a7273d34284"/>
    <p:sldId xmlns:r="http://schemas.openxmlformats.org/officeDocument/2006/relationships" id="262" r:id="R4c4ee032bd5140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afdeddd0a540b9" /><Relationship Type="http://schemas.openxmlformats.org/officeDocument/2006/relationships/slide" Target="/ppt/slides/slide1.xml" Id="Rc53fb1aa537e4141" /><Relationship Type="http://schemas.openxmlformats.org/officeDocument/2006/relationships/slide" Target="/ppt/slides/slide2.xml" Id="R661e40e4694b4f4c" /><Relationship Type="http://schemas.openxmlformats.org/officeDocument/2006/relationships/slide" Target="/ppt/slides/slide3.xml" Id="Rafe338ad6a7d4ce2" /><Relationship Type="http://schemas.openxmlformats.org/officeDocument/2006/relationships/slide" Target="/ppt/slides/slide4.xml" Id="R317a313dad594e32" /><Relationship Type="http://schemas.openxmlformats.org/officeDocument/2006/relationships/slide" Target="/ppt/slides/slide5.xml" Id="Ree72202cd7154a92" /><Relationship Type="http://schemas.openxmlformats.org/officeDocument/2006/relationships/slide" Target="/ppt/slides/slide6.xml" Id="Ra2da2a7273d34284" /><Relationship Type="http://schemas.openxmlformats.org/officeDocument/2006/relationships/slide" Target="/ppt/slides/slide7.xml" Id="R4c4ee032bd5140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93969e225d4d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72b8c872a4084" /><Relationship Type="http://schemas.openxmlformats.org/officeDocument/2006/relationships/theme" Target="/ppt/slideMasters/theme/theme1.xml" Id="Re1ea018c40614f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772b8c872a40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5ba02233540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c9fc7e8f445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29c86512a40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78c2de5a944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41edcef8e44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2bcffa3f94b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3a7a80dc64e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 DESIGN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9 761 666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2 084 175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2 957 868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 JAMES DESIGN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ALGER-SVENSSON SILJE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RICHARDSON JAMES EDWARD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GRZYBOWSKA-CZAN MAGDALENA  –  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Park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simon@sjdesign.no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921 342 829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