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258c306ff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976aacf1e45c1"/>
  </p:sldMasterIdLst>
  <p:sldIdLst>
    <p:sldId xmlns:r="http://schemas.openxmlformats.org/officeDocument/2006/relationships" id="256" r:id="R2909b9f4b137462f"/>
    <p:sldId xmlns:r="http://schemas.openxmlformats.org/officeDocument/2006/relationships" id="257" r:id="R0447f84f6ea84dfd"/>
    <p:sldId xmlns:r="http://schemas.openxmlformats.org/officeDocument/2006/relationships" id="258" r:id="Rd1a2d8cd3db94de4"/>
    <p:sldId xmlns:r="http://schemas.openxmlformats.org/officeDocument/2006/relationships" id="259" r:id="Reb0f7a397d744627"/>
    <p:sldId xmlns:r="http://schemas.openxmlformats.org/officeDocument/2006/relationships" id="260" r:id="R4a9619e027ee421d"/>
    <p:sldId xmlns:r="http://schemas.openxmlformats.org/officeDocument/2006/relationships" id="261" r:id="Rad4e6315bfe446e4"/>
    <p:sldId xmlns:r="http://schemas.openxmlformats.org/officeDocument/2006/relationships" id="262" r:id="Re732e9c5cd20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976aacf1e45c1" /><Relationship Type="http://schemas.openxmlformats.org/officeDocument/2006/relationships/slide" Target="/ppt/slides/slide1.xml" Id="R2909b9f4b137462f" /><Relationship Type="http://schemas.openxmlformats.org/officeDocument/2006/relationships/slide" Target="/ppt/slides/slide2.xml" Id="R0447f84f6ea84dfd" /><Relationship Type="http://schemas.openxmlformats.org/officeDocument/2006/relationships/slide" Target="/ppt/slides/slide3.xml" Id="Rd1a2d8cd3db94de4" /><Relationship Type="http://schemas.openxmlformats.org/officeDocument/2006/relationships/slide" Target="/ppt/slides/slide4.xml" Id="Reb0f7a397d744627" /><Relationship Type="http://schemas.openxmlformats.org/officeDocument/2006/relationships/slide" Target="/ppt/slides/slide5.xml" Id="R4a9619e027ee421d" /><Relationship Type="http://schemas.openxmlformats.org/officeDocument/2006/relationships/slide" Target="/ppt/slides/slide6.xml" Id="Rad4e6315bfe446e4" /><Relationship Type="http://schemas.openxmlformats.org/officeDocument/2006/relationships/slide" Target="/ppt/slides/slide7.xml" Id="Re732e9c5cd20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e64604b34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bf4513d654b14" /><Relationship Type="http://schemas.openxmlformats.org/officeDocument/2006/relationships/theme" Target="/ppt/slideMasters/theme/theme1.xml" Id="R31151f26aabb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bf4513d65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36f03700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e169283d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154aa3f44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fd32edf5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4901d6f28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aac6494b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c1a3561c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MØBELRINGEN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MØBELRINGEN HAMAR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23 907 858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GRIT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D.J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LUDVIX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Holabekkvegen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