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3ebac8334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17d333ce4241a7"/>
  </p:sldMasterIdLst>
  <p:sldIdLst>
    <p:sldId xmlns:r="http://schemas.openxmlformats.org/officeDocument/2006/relationships" id="256" r:id="Rc82efabe1cea4bca"/>
    <p:sldId xmlns:r="http://schemas.openxmlformats.org/officeDocument/2006/relationships" id="257" r:id="Rb431f82b2bd84a40"/>
    <p:sldId xmlns:r="http://schemas.openxmlformats.org/officeDocument/2006/relationships" id="258" r:id="Rb7115a32f1d94d12"/>
    <p:sldId xmlns:r="http://schemas.openxmlformats.org/officeDocument/2006/relationships" id="259" r:id="R52c559fcb9e6419b"/>
    <p:sldId xmlns:r="http://schemas.openxmlformats.org/officeDocument/2006/relationships" id="260" r:id="R8c3e1b595fa44858"/>
    <p:sldId xmlns:r="http://schemas.openxmlformats.org/officeDocument/2006/relationships" id="261" r:id="R880a266d9bff4c68"/>
    <p:sldId xmlns:r="http://schemas.openxmlformats.org/officeDocument/2006/relationships" id="262" r:id="Re9e682f81078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7d333ce4241a7" /><Relationship Type="http://schemas.openxmlformats.org/officeDocument/2006/relationships/slide" Target="/ppt/slides/slide1.xml" Id="Rc82efabe1cea4bca" /><Relationship Type="http://schemas.openxmlformats.org/officeDocument/2006/relationships/slide" Target="/ppt/slides/slide2.xml" Id="Rb431f82b2bd84a40" /><Relationship Type="http://schemas.openxmlformats.org/officeDocument/2006/relationships/slide" Target="/ppt/slides/slide3.xml" Id="Rb7115a32f1d94d12" /><Relationship Type="http://schemas.openxmlformats.org/officeDocument/2006/relationships/slide" Target="/ppt/slides/slide4.xml" Id="R52c559fcb9e6419b" /><Relationship Type="http://schemas.openxmlformats.org/officeDocument/2006/relationships/slide" Target="/ppt/slides/slide5.xml" Id="R8c3e1b595fa44858" /><Relationship Type="http://schemas.openxmlformats.org/officeDocument/2006/relationships/slide" Target="/ppt/slides/slide6.xml" Id="R880a266d9bff4c68" /><Relationship Type="http://schemas.openxmlformats.org/officeDocument/2006/relationships/slide" Target="/ppt/slides/slide7.xml" Id="Re9e682f81078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c979ef7364c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9839396a94f24" /><Relationship Type="http://schemas.openxmlformats.org/officeDocument/2006/relationships/theme" Target="/ppt/slideMasters/theme/theme1.xml" Id="R1486e54836c545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c9839396a9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c9784dad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9d5afb9c246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d8a19c8a6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b0742875945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4592658f2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4e31514a942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9ea5725ec41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