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2f0dbbfd9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a5a525eba4d6a"/>
  </p:sldMasterIdLst>
  <p:sldIdLst>
    <p:sldId xmlns:r="http://schemas.openxmlformats.org/officeDocument/2006/relationships" id="256" r:id="R6be38653325d408b"/>
    <p:sldId xmlns:r="http://schemas.openxmlformats.org/officeDocument/2006/relationships" id="257" r:id="R4ffd4b8aeda74e82"/>
    <p:sldId xmlns:r="http://schemas.openxmlformats.org/officeDocument/2006/relationships" id="258" r:id="R546882686fc44659"/>
    <p:sldId xmlns:r="http://schemas.openxmlformats.org/officeDocument/2006/relationships" id="259" r:id="Rd60214fd50e341a9"/>
    <p:sldId xmlns:r="http://schemas.openxmlformats.org/officeDocument/2006/relationships" id="260" r:id="R51c732fe16ea4809"/>
    <p:sldId xmlns:r="http://schemas.openxmlformats.org/officeDocument/2006/relationships" id="261" r:id="R111f7e7d03b6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a5a525eba4d6a" /><Relationship Type="http://schemas.openxmlformats.org/officeDocument/2006/relationships/slide" Target="/ppt/slides/slide1.xml" Id="R6be38653325d408b" /><Relationship Type="http://schemas.openxmlformats.org/officeDocument/2006/relationships/slide" Target="/ppt/slides/slide2.xml" Id="R4ffd4b8aeda74e82" /><Relationship Type="http://schemas.openxmlformats.org/officeDocument/2006/relationships/slide" Target="/ppt/slides/slide3.xml" Id="R546882686fc44659" /><Relationship Type="http://schemas.openxmlformats.org/officeDocument/2006/relationships/slide" Target="/ppt/slides/slide4.xml" Id="Rd60214fd50e341a9" /><Relationship Type="http://schemas.openxmlformats.org/officeDocument/2006/relationships/slide" Target="/ppt/slides/slide5.xml" Id="R51c732fe16ea4809" /><Relationship Type="http://schemas.openxmlformats.org/officeDocument/2006/relationships/slide" Target="/ppt/slides/slide6.xml" Id="R111f7e7d03b6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2438d0935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4a8a565842e0" /><Relationship Type="http://schemas.openxmlformats.org/officeDocument/2006/relationships/theme" Target="/ppt/slideMasters/theme/theme1.xml" Id="R9594161c607b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04a8a5658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003255e8f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0e25610a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bb4208fe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15dc769b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83fdcecb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0502be47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