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ab5377dad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f499dc7e241bf"/>
  </p:sldMasterIdLst>
  <p:sldIdLst>
    <p:sldId xmlns:r="http://schemas.openxmlformats.org/officeDocument/2006/relationships" id="256" r:id="R5297017252584bfb"/>
    <p:sldId xmlns:r="http://schemas.openxmlformats.org/officeDocument/2006/relationships" id="257" r:id="Rcdc1359094854830"/>
    <p:sldId xmlns:r="http://schemas.openxmlformats.org/officeDocument/2006/relationships" id="258" r:id="R0454707cdb984931"/>
    <p:sldId xmlns:r="http://schemas.openxmlformats.org/officeDocument/2006/relationships" id="259" r:id="Rf0276e1529b94c76"/>
    <p:sldId xmlns:r="http://schemas.openxmlformats.org/officeDocument/2006/relationships" id="260" r:id="R9ceb49d908f5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f499dc7e241bf" /><Relationship Type="http://schemas.openxmlformats.org/officeDocument/2006/relationships/slide" Target="/ppt/slides/slide1.xml" Id="R5297017252584bfb" /><Relationship Type="http://schemas.openxmlformats.org/officeDocument/2006/relationships/slide" Target="/ppt/slides/slide2.xml" Id="Rcdc1359094854830" /><Relationship Type="http://schemas.openxmlformats.org/officeDocument/2006/relationships/slide" Target="/ppt/slides/slide3.xml" Id="R0454707cdb984931" /><Relationship Type="http://schemas.openxmlformats.org/officeDocument/2006/relationships/slide" Target="/ppt/slides/slide4.xml" Id="Rf0276e1529b94c76" /><Relationship Type="http://schemas.openxmlformats.org/officeDocument/2006/relationships/slide" Target="/ppt/slides/slide5.xml" Id="R9ceb49d908f5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4ab14ea91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456c127e4f41" /><Relationship Type="http://schemas.openxmlformats.org/officeDocument/2006/relationships/theme" Target="/ppt/slideMasters/theme/theme1.xml" Id="R621b1875cf6c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3456c127e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3169234a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1b65d867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2f652baa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12dc3a89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04c27607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