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927f3ebfc48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d7b06f90134401"/>
  </p:sldMasterIdLst>
  <p:sldIdLst>
    <p:sldId xmlns:r="http://schemas.openxmlformats.org/officeDocument/2006/relationships" id="256" r:id="R1c0722e5e0c2498a"/>
    <p:sldId xmlns:r="http://schemas.openxmlformats.org/officeDocument/2006/relationships" id="257" r:id="R8b9935620a91473a"/>
    <p:sldId xmlns:r="http://schemas.openxmlformats.org/officeDocument/2006/relationships" id="258" r:id="Rda74b46b28bc4a37"/>
    <p:sldId xmlns:r="http://schemas.openxmlformats.org/officeDocument/2006/relationships" id="259" r:id="R2c798ef6633549f7"/>
    <p:sldId xmlns:r="http://schemas.openxmlformats.org/officeDocument/2006/relationships" id="260" r:id="Rf7963b40cba44f45"/>
    <p:sldId xmlns:r="http://schemas.openxmlformats.org/officeDocument/2006/relationships" id="261" r:id="Ra19a546f9a6847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7b06f90134401" /><Relationship Type="http://schemas.openxmlformats.org/officeDocument/2006/relationships/slide" Target="/ppt/slides/slide1.xml" Id="R1c0722e5e0c2498a" /><Relationship Type="http://schemas.openxmlformats.org/officeDocument/2006/relationships/slide" Target="/ppt/slides/slide2.xml" Id="R8b9935620a91473a" /><Relationship Type="http://schemas.openxmlformats.org/officeDocument/2006/relationships/slide" Target="/ppt/slides/slide3.xml" Id="Rda74b46b28bc4a37" /><Relationship Type="http://schemas.openxmlformats.org/officeDocument/2006/relationships/slide" Target="/ppt/slides/slide4.xml" Id="R2c798ef6633549f7" /><Relationship Type="http://schemas.openxmlformats.org/officeDocument/2006/relationships/slide" Target="/ppt/slides/slide5.xml" Id="Rf7963b40cba44f45" /><Relationship Type="http://schemas.openxmlformats.org/officeDocument/2006/relationships/slide" Target="/ppt/slides/slide6.xml" Id="Ra19a546f9a6847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7caf198f3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18c6e59ac49db" /><Relationship Type="http://schemas.openxmlformats.org/officeDocument/2006/relationships/theme" Target="/ppt/slideMasters/theme/theme1.xml" Id="R8fedafbc9a79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18c6e59ac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9b99f79cc41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f869d7297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5da4a02e9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a51158551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c2010790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d236128c0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