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bbd83da2ca74a4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cb374ade3674ad5"/>
  </p:sldMasterIdLst>
  <p:sldIdLst>
    <p:sldId xmlns:r="http://schemas.openxmlformats.org/officeDocument/2006/relationships" id="256" r:id="R5b84a1c19c944c83"/>
    <p:sldId xmlns:r="http://schemas.openxmlformats.org/officeDocument/2006/relationships" id="257" r:id="R029091d9a7514db2"/>
    <p:sldId xmlns:r="http://schemas.openxmlformats.org/officeDocument/2006/relationships" id="258" r:id="Rf93caae1445842f4"/>
    <p:sldId xmlns:r="http://schemas.openxmlformats.org/officeDocument/2006/relationships" id="259" r:id="R5f7761e3850b4bd0"/>
    <p:sldId xmlns:r="http://schemas.openxmlformats.org/officeDocument/2006/relationships" id="260" r:id="R0fdd227f65214460"/>
    <p:sldId xmlns:r="http://schemas.openxmlformats.org/officeDocument/2006/relationships" id="261" r:id="R22032f4c02ff4e91"/>
    <p:sldId xmlns:r="http://schemas.openxmlformats.org/officeDocument/2006/relationships" id="262" r:id="Rc8f04f674ae943d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cb374ade3674ad5" /><Relationship Type="http://schemas.openxmlformats.org/officeDocument/2006/relationships/slide" Target="/ppt/slides/slide1.xml" Id="R5b84a1c19c944c83" /><Relationship Type="http://schemas.openxmlformats.org/officeDocument/2006/relationships/slide" Target="/ppt/slides/slide2.xml" Id="R029091d9a7514db2" /><Relationship Type="http://schemas.openxmlformats.org/officeDocument/2006/relationships/slide" Target="/ppt/slides/slide3.xml" Id="Rf93caae1445842f4" /><Relationship Type="http://schemas.openxmlformats.org/officeDocument/2006/relationships/slide" Target="/ppt/slides/slide4.xml" Id="R5f7761e3850b4bd0" /><Relationship Type="http://schemas.openxmlformats.org/officeDocument/2006/relationships/slide" Target="/ppt/slides/slide5.xml" Id="R0fdd227f65214460" /><Relationship Type="http://schemas.openxmlformats.org/officeDocument/2006/relationships/slide" Target="/ppt/slides/slide6.xml" Id="R22032f4c02ff4e91" /><Relationship Type="http://schemas.openxmlformats.org/officeDocument/2006/relationships/slide" Target="/ppt/slides/slide7.xml" Id="Rc8f04f674ae943d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4a4ca5a0ccc4d7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f24b18f9eb48e2" /><Relationship Type="http://schemas.openxmlformats.org/officeDocument/2006/relationships/theme" Target="/ppt/slideMasters/theme/theme1.xml" Id="R3e9e363d5cf442b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2f24b18f9eb48e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1304f43324439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b8aed067854ab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0cd2f6ebe741a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52daca1ef4433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70f2967de34aa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0470c617004eb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b42d89e419434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HANGOVER BAR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HANGOVER BAR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HANGOVER BAR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HANGOVER BAR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HANGOVER BAR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HANGOVER BAR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2021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735 037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49 814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38 661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196 971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246 430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HANGOVER BAR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SMEDSTUEN LINDA KRISTINE  –  66,7 %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HAGEN KRISTINE LIAN  –  33,3 %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HANGOVER BAR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921 453 213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HANGOVER BAR AS</a:t>
            </a:r>
          </a:p>
        </p:txBody>
      </p:sp>
    </p:spTree>
  </p:cSld>
  <p:clrMapOvr>
    <a:masterClrMapping xmlns:a="http://schemas.openxmlformats.org/drawingml/2006/main"/>
  </p:clrMapOvr>
</p:sld>
</file>