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594c7462204d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415d2294214cb4"/>
  </p:sldMasterIdLst>
  <p:sldIdLst>
    <p:sldId xmlns:r="http://schemas.openxmlformats.org/officeDocument/2006/relationships" id="256" r:id="Rf08ac70317b9493c"/>
    <p:sldId xmlns:r="http://schemas.openxmlformats.org/officeDocument/2006/relationships" id="257" r:id="Rb1e016075d4e42b4"/>
    <p:sldId xmlns:r="http://schemas.openxmlformats.org/officeDocument/2006/relationships" id="258" r:id="Rc4c6f526b50d4fdd"/>
    <p:sldId xmlns:r="http://schemas.openxmlformats.org/officeDocument/2006/relationships" id="259" r:id="Rd2a8a06f2e244507"/>
    <p:sldId xmlns:r="http://schemas.openxmlformats.org/officeDocument/2006/relationships" id="260" r:id="R00dcb13f200a4dda"/>
    <p:sldId xmlns:r="http://schemas.openxmlformats.org/officeDocument/2006/relationships" id="261" r:id="R1a7002edb29f4afe"/>
    <p:sldId xmlns:r="http://schemas.openxmlformats.org/officeDocument/2006/relationships" id="262" r:id="Rd563f027e2374a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415d2294214cb4" /><Relationship Type="http://schemas.openxmlformats.org/officeDocument/2006/relationships/slide" Target="/ppt/slides/slide1.xml" Id="Rf08ac70317b9493c" /><Relationship Type="http://schemas.openxmlformats.org/officeDocument/2006/relationships/slide" Target="/ppt/slides/slide2.xml" Id="Rb1e016075d4e42b4" /><Relationship Type="http://schemas.openxmlformats.org/officeDocument/2006/relationships/slide" Target="/ppt/slides/slide3.xml" Id="Rc4c6f526b50d4fdd" /><Relationship Type="http://schemas.openxmlformats.org/officeDocument/2006/relationships/slide" Target="/ppt/slides/slide4.xml" Id="Rd2a8a06f2e244507" /><Relationship Type="http://schemas.openxmlformats.org/officeDocument/2006/relationships/slide" Target="/ppt/slides/slide5.xml" Id="R00dcb13f200a4dda" /><Relationship Type="http://schemas.openxmlformats.org/officeDocument/2006/relationships/slide" Target="/ppt/slides/slide6.xml" Id="R1a7002edb29f4afe" /><Relationship Type="http://schemas.openxmlformats.org/officeDocument/2006/relationships/slide" Target="/ppt/slides/slide7.xml" Id="Rd563f027e2374a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8419de631f48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4274c1d2b4a99" /><Relationship Type="http://schemas.openxmlformats.org/officeDocument/2006/relationships/theme" Target="/ppt/slideMasters/theme/theme1.xml" Id="R64ddb6dac97f4f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84274c1d2b4a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dcf0255c24c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be263b07242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4a03c68344f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7312520024e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8453ad97048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e748c711244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970de80794f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 HERO PIZZA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PIZZA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9 827 735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−254 368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1 577 557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3 069 494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INVEST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CAFE LA BELLE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TORG AS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ÖNEN FERHAN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BERGGÅRD LARS KRISTOFFER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Tryggvasons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