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a2301824f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a8e61787e448c"/>
  </p:sldMasterIdLst>
  <p:sldIdLst>
    <p:sldId xmlns:r="http://schemas.openxmlformats.org/officeDocument/2006/relationships" id="256" r:id="Rab650e5295bf4efc"/>
    <p:sldId xmlns:r="http://schemas.openxmlformats.org/officeDocument/2006/relationships" id="257" r:id="R5283f49b29ff4f47"/>
    <p:sldId xmlns:r="http://schemas.openxmlformats.org/officeDocument/2006/relationships" id="258" r:id="R0542e38a948841e4"/>
    <p:sldId xmlns:r="http://schemas.openxmlformats.org/officeDocument/2006/relationships" id="259" r:id="R3c5e6a55ae6946a0"/>
    <p:sldId xmlns:r="http://schemas.openxmlformats.org/officeDocument/2006/relationships" id="260" r:id="Rbb227989ff4143ee"/>
    <p:sldId xmlns:r="http://schemas.openxmlformats.org/officeDocument/2006/relationships" id="261" r:id="R71c3e6d4e8fb4581"/>
    <p:sldId xmlns:r="http://schemas.openxmlformats.org/officeDocument/2006/relationships" id="262" r:id="Ra7796c35b322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a8e61787e448c" /><Relationship Type="http://schemas.openxmlformats.org/officeDocument/2006/relationships/slide" Target="/ppt/slides/slide1.xml" Id="Rab650e5295bf4efc" /><Relationship Type="http://schemas.openxmlformats.org/officeDocument/2006/relationships/slide" Target="/ppt/slides/slide2.xml" Id="R5283f49b29ff4f47" /><Relationship Type="http://schemas.openxmlformats.org/officeDocument/2006/relationships/slide" Target="/ppt/slides/slide3.xml" Id="R0542e38a948841e4" /><Relationship Type="http://schemas.openxmlformats.org/officeDocument/2006/relationships/slide" Target="/ppt/slides/slide4.xml" Id="R3c5e6a55ae6946a0" /><Relationship Type="http://schemas.openxmlformats.org/officeDocument/2006/relationships/slide" Target="/ppt/slides/slide5.xml" Id="Rbb227989ff4143ee" /><Relationship Type="http://schemas.openxmlformats.org/officeDocument/2006/relationships/slide" Target="/ppt/slides/slide6.xml" Id="R71c3e6d4e8fb4581" /><Relationship Type="http://schemas.openxmlformats.org/officeDocument/2006/relationships/slide" Target="/ppt/slides/slide7.xml" Id="Ra7796c35b322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8337ec59c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8628c2184401" /><Relationship Type="http://schemas.openxmlformats.org/officeDocument/2006/relationships/theme" Target="/ppt/slideMasters/theme/theme1.xml" Id="Rb68c9dddc810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98628c218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f9c6cbb4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86b1cf19f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25b109bf4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cea160083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ba1782012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8837afab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f7627c534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