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b4011310f248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71f6bcca0f4d53"/>
  </p:sldMasterIdLst>
  <p:sldIdLst>
    <p:sldId xmlns:r="http://schemas.openxmlformats.org/officeDocument/2006/relationships" id="256" r:id="Ra4554c4d0b2e41c0"/>
    <p:sldId xmlns:r="http://schemas.openxmlformats.org/officeDocument/2006/relationships" id="257" r:id="R391ab478992c4a4b"/>
    <p:sldId xmlns:r="http://schemas.openxmlformats.org/officeDocument/2006/relationships" id="258" r:id="R01860c5170634f83"/>
    <p:sldId xmlns:r="http://schemas.openxmlformats.org/officeDocument/2006/relationships" id="259" r:id="R9a44a96d93004ee9"/>
    <p:sldId xmlns:r="http://schemas.openxmlformats.org/officeDocument/2006/relationships" id="260" r:id="R7c0e0e4429684a52"/>
    <p:sldId xmlns:r="http://schemas.openxmlformats.org/officeDocument/2006/relationships" id="261" r:id="Rab70c5c6e4ce4ad0"/>
    <p:sldId xmlns:r="http://schemas.openxmlformats.org/officeDocument/2006/relationships" id="262" r:id="R4da5aeda986a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1f6bcca0f4d53" /><Relationship Type="http://schemas.openxmlformats.org/officeDocument/2006/relationships/slide" Target="/ppt/slides/slide1.xml" Id="Ra4554c4d0b2e41c0" /><Relationship Type="http://schemas.openxmlformats.org/officeDocument/2006/relationships/slide" Target="/ppt/slides/slide2.xml" Id="R391ab478992c4a4b" /><Relationship Type="http://schemas.openxmlformats.org/officeDocument/2006/relationships/slide" Target="/ppt/slides/slide3.xml" Id="R01860c5170634f83" /><Relationship Type="http://schemas.openxmlformats.org/officeDocument/2006/relationships/slide" Target="/ppt/slides/slide4.xml" Id="R9a44a96d93004ee9" /><Relationship Type="http://schemas.openxmlformats.org/officeDocument/2006/relationships/slide" Target="/ppt/slides/slide5.xml" Id="R7c0e0e4429684a52" /><Relationship Type="http://schemas.openxmlformats.org/officeDocument/2006/relationships/slide" Target="/ppt/slides/slide6.xml" Id="Rab70c5c6e4ce4ad0" /><Relationship Type="http://schemas.openxmlformats.org/officeDocument/2006/relationships/slide" Target="/ppt/slides/slide7.xml" Id="R4da5aeda986a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6ef91c6e6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8a37c26784c80" /><Relationship Type="http://schemas.openxmlformats.org/officeDocument/2006/relationships/theme" Target="/ppt/slideMasters/theme/theme1.xml" Id="R5cfa391a1f0c40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18a37c26784c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29350524048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8ca7ad4bc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3e2ee3db94f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cf50957b24b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207d56870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d560fe06b4d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ac074cb47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ENKA HOLDING AS ble etablert [år] og holder til i Eikefjord.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1 326 281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7 395 459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APALSETH KALLAND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Hamnavegen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6940 Eikefjord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ENKA HOLDING AS</a:t>
            </a:r>
          </a:p>
        </p:txBody>
      </p:sp>
    </p:spTree>
  </p:cSld>
  <p:clrMapOvr>
    <a:masterClrMapping xmlns:a="http://schemas.openxmlformats.org/drawingml/2006/main"/>
  </p:clrMapOvr>
</p:sld>
</file>