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0179023d154d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a3ac0f55ac4227"/>
  </p:sldMasterIdLst>
  <p:sldIdLst>
    <p:sldId xmlns:r="http://schemas.openxmlformats.org/officeDocument/2006/relationships" id="256" r:id="R370a969fa2984e79"/>
    <p:sldId xmlns:r="http://schemas.openxmlformats.org/officeDocument/2006/relationships" id="257" r:id="Re8baf9fb98c44400"/>
    <p:sldId xmlns:r="http://schemas.openxmlformats.org/officeDocument/2006/relationships" id="258" r:id="R9786d24652f64886"/>
    <p:sldId xmlns:r="http://schemas.openxmlformats.org/officeDocument/2006/relationships" id="259" r:id="R875b2549a80b42c7"/>
    <p:sldId xmlns:r="http://schemas.openxmlformats.org/officeDocument/2006/relationships" id="260" r:id="R216efd73798a47e0"/>
    <p:sldId xmlns:r="http://schemas.openxmlformats.org/officeDocument/2006/relationships" id="261" r:id="Rc36cbe29b4d7488f"/>
    <p:sldId xmlns:r="http://schemas.openxmlformats.org/officeDocument/2006/relationships" id="262" r:id="R7f66bfd491ba42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a3ac0f55ac4227" /><Relationship Type="http://schemas.openxmlformats.org/officeDocument/2006/relationships/slide" Target="/ppt/slides/slide1.xml" Id="R370a969fa2984e79" /><Relationship Type="http://schemas.openxmlformats.org/officeDocument/2006/relationships/slide" Target="/ppt/slides/slide2.xml" Id="Re8baf9fb98c44400" /><Relationship Type="http://schemas.openxmlformats.org/officeDocument/2006/relationships/slide" Target="/ppt/slides/slide3.xml" Id="R9786d24652f64886" /><Relationship Type="http://schemas.openxmlformats.org/officeDocument/2006/relationships/slide" Target="/ppt/slides/slide4.xml" Id="R875b2549a80b42c7" /><Relationship Type="http://schemas.openxmlformats.org/officeDocument/2006/relationships/slide" Target="/ppt/slides/slide5.xml" Id="R216efd73798a47e0" /><Relationship Type="http://schemas.openxmlformats.org/officeDocument/2006/relationships/slide" Target="/ppt/slides/slide6.xml" Id="Rc36cbe29b4d7488f" /><Relationship Type="http://schemas.openxmlformats.org/officeDocument/2006/relationships/slide" Target="/ppt/slides/slide7.xml" Id="R7f66bfd491ba42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9b55b66a454b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e5685514b4dc7" /><Relationship Type="http://schemas.openxmlformats.org/officeDocument/2006/relationships/theme" Target="/ppt/slideMasters/theme/theme1.xml" Id="R63f352cd34104a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2e5685514b4d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19219340f4d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322603df14f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93f9c3ff042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22a9d7a8840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b5f7aa3774d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c3834caee40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2884a8a664f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ENKA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ENKA HOLDING AS ble etablert [år] og holder til i Eikefjord.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6 047 660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6 067 486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KALLAND ENDRE APALSETH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Hamnavegen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6940 Eikefjord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921 533 721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