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1211a49b8d4e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e3958ec18e41b7"/>
  </p:sldMasterIdLst>
  <p:sldIdLst>
    <p:sldId xmlns:r="http://schemas.openxmlformats.org/officeDocument/2006/relationships" id="256" r:id="R476bca9d7a58459b"/>
    <p:sldId xmlns:r="http://schemas.openxmlformats.org/officeDocument/2006/relationships" id="257" r:id="Re529bfd1a7b84f30"/>
    <p:sldId xmlns:r="http://schemas.openxmlformats.org/officeDocument/2006/relationships" id="258" r:id="Rc3f2397ec157461f"/>
    <p:sldId xmlns:r="http://schemas.openxmlformats.org/officeDocument/2006/relationships" id="259" r:id="R375704e2555c453a"/>
    <p:sldId xmlns:r="http://schemas.openxmlformats.org/officeDocument/2006/relationships" id="260" r:id="Rd5e38414a0e841aa"/>
    <p:sldId xmlns:r="http://schemas.openxmlformats.org/officeDocument/2006/relationships" id="261" r:id="R30de035f377e46d2"/>
    <p:sldId xmlns:r="http://schemas.openxmlformats.org/officeDocument/2006/relationships" id="262" r:id="R150e34f5d45e4e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e3958ec18e41b7" /><Relationship Type="http://schemas.openxmlformats.org/officeDocument/2006/relationships/slide" Target="/ppt/slides/slide1.xml" Id="R476bca9d7a58459b" /><Relationship Type="http://schemas.openxmlformats.org/officeDocument/2006/relationships/slide" Target="/ppt/slides/slide2.xml" Id="Re529bfd1a7b84f30" /><Relationship Type="http://schemas.openxmlformats.org/officeDocument/2006/relationships/slide" Target="/ppt/slides/slide3.xml" Id="Rc3f2397ec157461f" /><Relationship Type="http://schemas.openxmlformats.org/officeDocument/2006/relationships/slide" Target="/ppt/slides/slide4.xml" Id="R375704e2555c453a" /><Relationship Type="http://schemas.openxmlformats.org/officeDocument/2006/relationships/slide" Target="/ppt/slides/slide5.xml" Id="Rd5e38414a0e841aa" /><Relationship Type="http://schemas.openxmlformats.org/officeDocument/2006/relationships/slide" Target="/ppt/slides/slide6.xml" Id="R30de035f377e46d2" /><Relationship Type="http://schemas.openxmlformats.org/officeDocument/2006/relationships/slide" Target="/ppt/slides/slide7.xml" Id="R150e34f5d45e4e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359a12740d4f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358c4a6434a96" /><Relationship Type="http://schemas.openxmlformats.org/officeDocument/2006/relationships/theme" Target="/ppt/slideMasters/theme/theme1.xml" Id="R645cb43995664a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e358c4a6434a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ed979d62b647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e76e0179fc43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49a423b1b4a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19ee14cf774d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ad6793712f4b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a03ab5f06349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c91047672045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SEAFOOD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SEAFOOD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SEAFOOD INVEST AS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SEAFOOD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SEAFOOD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SEAFOOD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45 489 103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54 244 291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SEAFOOD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BLM AS  –  19,8 %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FISKE INV. AS  –  19,8 %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A.V.M AS  –  15,1 %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K.A.R INVEST AS  –  15,1 %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LOFOTR HOLDING AS  –  15,1 %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M.I.M AS  –  15,1 %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SEAFOOD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Lofoten Sjøprodukter AS, Mortsundveien 379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921 566 522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SEAFOOD INVEST AS</a:t>
            </a:r>
          </a:p>
        </p:txBody>
      </p:sp>
    </p:spTree>
  </p:cSld>
  <p:clrMapOvr>
    <a:masterClrMapping xmlns:a="http://schemas.openxmlformats.org/drawingml/2006/main"/>
  </p:clrMapOvr>
</p:sld>
</file>