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317a34e05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15003570fb4a86"/>
  </p:sldMasterIdLst>
  <p:sldIdLst>
    <p:sldId xmlns:r="http://schemas.openxmlformats.org/officeDocument/2006/relationships" id="256" r:id="R364bb3bb2c454d7a"/>
    <p:sldId xmlns:r="http://schemas.openxmlformats.org/officeDocument/2006/relationships" id="257" r:id="R4f2ae609a73147d2"/>
    <p:sldId xmlns:r="http://schemas.openxmlformats.org/officeDocument/2006/relationships" id="258" r:id="Ra676e8c812124741"/>
    <p:sldId xmlns:r="http://schemas.openxmlformats.org/officeDocument/2006/relationships" id="259" r:id="R46a3c4a7728b44a8"/>
    <p:sldId xmlns:r="http://schemas.openxmlformats.org/officeDocument/2006/relationships" id="260" r:id="Rc820ab91da034a87"/>
    <p:sldId xmlns:r="http://schemas.openxmlformats.org/officeDocument/2006/relationships" id="261" r:id="Ra3f11a30eea7491b"/>
    <p:sldId xmlns:r="http://schemas.openxmlformats.org/officeDocument/2006/relationships" id="262" r:id="R7f21d1aa7968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15003570fb4a86" /><Relationship Type="http://schemas.openxmlformats.org/officeDocument/2006/relationships/slide" Target="/ppt/slides/slide1.xml" Id="R364bb3bb2c454d7a" /><Relationship Type="http://schemas.openxmlformats.org/officeDocument/2006/relationships/slide" Target="/ppt/slides/slide2.xml" Id="R4f2ae609a73147d2" /><Relationship Type="http://schemas.openxmlformats.org/officeDocument/2006/relationships/slide" Target="/ppt/slides/slide3.xml" Id="Ra676e8c812124741" /><Relationship Type="http://schemas.openxmlformats.org/officeDocument/2006/relationships/slide" Target="/ppt/slides/slide4.xml" Id="R46a3c4a7728b44a8" /><Relationship Type="http://schemas.openxmlformats.org/officeDocument/2006/relationships/slide" Target="/ppt/slides/slide5.xml" Id="Rc820ab91da034a87" /><Relationship Type="http://schemas.openxmlformats.org/officeDocument/2006/relationships/slide" Target="/ppt/slides/slide6.xml" Id="Ra3f11a30eea7491b" /><Relationship Type="http://schemas.openxmlformats.org/officeDocument/2006/relationships/slide" Target="/ppt/slides/slide7.xml" Id="R7f21d1aa7968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c15dad0be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f0f28f93f4755" /><Relationship Type="http://schemas.openxmlformats.org/officeDocument/2006/relationships/theme" Target="/ppt/slideMasters/theme/theme1.xml" Id="R07cbb74381f3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f0f28f93f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0a98f7bf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2ccebab1541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42ac8eea7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4953eb38e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dcb6d1321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59466ddee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11e8bce5b4c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GILSTAD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921 576 862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TGM HOLDING AS</a:t>
            </a:r>
          </a:p>
        </p:txBody>
      </p:sp>
    </p:spTree>
  </p:cSld>
  <p:clrMapOvr>
    <a:masterClrMapping xmlns:a="http://schemas.openxmlformats.org/drawingml/2006/main"/>
  </p:clrMapOvr>
</p:sld>
</file>