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c2b07f8cb048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485b3bdefd42f0"/>
  </p:sldMasterIdLst>
  <p:sldIdLst>
    <p:sldId xmlns:r="http://schemas.openxmlformats.org/officeDocument/2006/relationships" id="256" r:id="R94248fc2bb944f29"/>
    <p:sldId xmlns:r="http://schemas.openxmlformats.org/officeDocument/2006/relationships" id="257" r:id="R218cd0f2eb394872"/>
    <p:sldId xmlns:r="http://schemas.openxmlformats.org/officeDocument/2006/relationships" id="258" r:id="R2e5fdfeb08c8426a"/>
    <p:sldId xmlns:r="http://schemas.openxmlformats.org/officeDocument/2006/relationships" id="259" r:id="R984f9288ad3c4af2"/>
    <p:sldId xmlns:r="http://schemas.openxmlformats.org/officeDocument/2006/relationships" id="260" r:id="R299ede3baac94677"/>
    <p:sldId xmlns:r="http://schemas.openxmlformats.org/officeDocument/2006/relationships" id="261" r:id="R94b000153674498c"/>
    <p:sldId xmlns:r="http://schemas.openxmlformats.org/officeDocument/2006/relationships" id="262" r:id="R04d49ce79d0e48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485b3bdefd42f0" /><Relationship Type="http://schemas.openxmlformats.org/officeDocument/2006/relationships/slide" Target="/ppt/slides/slide1.xml" Id="R94248fc2bb944f29" /><Relationship Type="http://schemas.openxmlformats.org/officeDocument/2006/relationships/slide" Target="/ppt/slides/slide2.xml" Id="R218cd0f2eb394872" /><Relationship Type="http://schemas.openxmlformats.org/officeDocument/2006/relationships/slide" Target="/ppt/slides/slide3.xml" Id="R2e5fdfeb08c8426a" /><Relationship Type="http://schemas.openxmlformats.org/officeDocument/2006/relationships/slide" Target="/ppt/slides/slide4.xml" Id="R984f9288ad3c4af2" /><Relationship Type="http://schemas.openxmlformats.org/officeDocument/2006/relationships/slide" Target="/ppt/slides/slide5.xml" Id="R299ede3baac94677" /><Relationship Type="http://schemas.openxmlformats.org/officeDocument/2006/relationships/slide" Target="/ppt/slides/slide6.xml" Id="R94b000153674498c" /><Relationship Type="http://schemas.openxmlformats.org/officeDocument/2006/relationships/slide" Target="/ppt/slides/slide7.xml" Id="R04d49ce79d0e48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1511072a3c4a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cfc459b2fd4779" /><Relationship Type="http://schemas.openxmlformats.org/officeDocument/2006/relationships/theme" Target="/ppt/slideMasters/theme/theme1.xml" Id="R7dddc2602e2946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cfc459b2fd47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b2e4bdb0a342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0757824a0542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6c259f58014b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965789bedb44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888c7dba984a2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afb74e54fc4e5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62cc3ea4ad48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BRØDRENE VARTDAL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VARTDAL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VARTDAL AS ble etablert [år] og holder til i Vartdal.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VARTDAL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VARTDAL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VARTDAL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−109 298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2 333 859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49 779 366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73 694 567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VARTDAL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SUSTAINABILITY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VISION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VARTDAL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Vartdalsstranda 1072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6170 Vartdal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921 591 713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VARTDAL AS</a:t>
            </a:r>
          </a:p>
        </p:txBody>
      </p:sp>
    </p:spTree>
  </p:cSld>
  <p:clrMapOvr>
    <a:masterClrMapping xmlns:a="http://schemas.openxmlformats.org/drawingml/2006/main"/>
  </p:clrMapOvr>
</p:sld>
</file>