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1df9adb01b48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0fdc27e2d24290"/>
  </p:sldMasterIdLst>
  <p:sldIdLst>
    <p:sldId xmlns:r="http://schemas.openxmlformats.org/officeDocument/2006/relationships" id="256" r:id="Race336083aea4944"/>
    <p:sldId xmlns:r="http://schemas.openxmlformats.org/officeDocument/2006/relationships" id="257" r:id="Ra0e1b75009ba4b7a"/>
    <p:sldId xmlns:r="http://schemas.openxmlformats.org/officeDocument/2006/relationships" id="258" r:id="Re265ca9a87f24f7b"/>
    <p:sldId xmlns:r="http://schemas.openxmlformats.org/officeDocument/2006/relationships" id="259" r:id="Rb3687f0530ed489e"/>
    <p:sldId xmlns:r="http://schemas.openxmlformats.org/officeDocument/2006/relationships" id="260" r:id="R43f7ca59c75a4826"/>
    <p:sldId xmlns:r="http://schemas.openxmlformats.org/officeDocument/2006/relationships" id="261" r:id="R15bd4878b6914299"/>
    <p:sldId xmlns:r="http://schemas.openxmlformats.org/officeDocument/2006/relationships" id="262" r:id="Rf8cbf5168aef43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0fdc27e2d24290" /><Relationship Type="http://schemas.openxmlformats.org/officeDocument/2006/relationships/slide" Target="/ppt/slides/slide1.xml" Id="Race336083aea4944" /><Relationship Type="http://schemas.openxmlformats.org/officeDocument/2006/relationships/slide" Target="/ppt/slides/slide2.xml" Id="Ra0e1b75009ba4b7a" /><Relationship Type="http://schemas.openxmlformats.org/officeDocument/2006/relationships/slide" Target="/ppt/slides/slide3.xml" Id="Re265ca9a87f24f7b" /><Relationship Type="http://schemas.openxmlformats.org/officeDocument/2006/relationships/slide" Target="/ppt/slides/slide4.xml" Id="Rb3687f0530ed489e" /><Relationship Type="http://schemas.openxmlformats.org/officeDocument/2006/relationships/slide" Target="/ppt/slides/slide5.xml" Id="R43f7ca59c75a4826" /><Relationship Type="http://schemas.openxmlformats.org/officeDocument/2006/relationships/slide" Target="/ppt/slides/slide6.xml" Id="R15bd4878b6914299" /><Relationship Type="http://schemas.openxmlformats.org/officeDocument/2006/relationships/slide" Target="/ppt/slides/slide7.xml" Id="Rf8cbf5168aef43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7925b3831343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81f185d184306" /><Relationship Type="http://schemas.openxmlformats.org/officeDocument/2006/relationships/theme" Target="/ppt/slideMasters/theme/theme1.xml" Id="Raf25351184714f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b81f185d1843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3c30f22dc48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559d6724044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75c512bcb4f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9ebe556f94f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063dae81c45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a96d7469743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b696df27641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DIN SNEKKER SØR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DIN SNEKKER SØR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52 820 520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−6 018 196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−6 918 024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−216 692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19 250 281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NILS PETTER MARKUSSEN AS  –  98,8 %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FREDRIKSEN RUNE  –  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921 659 113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