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439293605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ed8f8ca2742d6"/>
  </p:sldMasterIdLst>
  <p:sldIdLst>
    <p:sldId xmlns:r="http://schemas.openxmlformats.org/officeDocument/2006/relationships" id="256" r:id="R26bb47452be1424b"/>
    <p:sldId xmlns:r="http://schemas.openxmlformats.org/officeDocument/2006/relationships" id="257" r:id="R34f95b333abd4f7f"/>
    <p:sldId xmlns:r="http://schemas.openxmlformats.org/officeDocument/2006/relationships" id="258" r:id="R8ca1bef8f6504f38"/>
    <p:sldId xmlns:r="http://schemas.openxmlformats.org/officeDocument/2006/relationships" id="259" r:id="R24a3b5a677c84222"/>
    <p:sldId xmlns:r="http://schemas.openxmlformats.org/officeDocument/2006/relationships" id="260" r:id="Rc8e4334879e74e05"/>
    <p:sldId xmlns:r="http://schemas.openxmlformats.org/officeDocument/2006/relationships" id="261" r:id="Re6f74019f22c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ed8f8ca2742d6" /><Relationship Type="http://schemas.openxmlformats.org/officeDocument/2006/relationships/slide" Target="/ppt/slides/slide1.xml" Id="R26bb47452be1424b" /><Relationship Type="http://schemas.openxmlformats.org/officeDocument/2006/relationships/slide" Target="/ppt/slides/slide2.xml" Id="R34f95b333abd4f7f" /><Relationship Type="http://schemas.openxmlformats.org/officeDocument/2006/relationships/slide" Target="/ppt/slides/slide3.xml" Id="R8ca1bef8f6504f38" /><Relationship Type="http://schemas.openxmlformats.org/officeDocument/2006/relationships/slide" Target="/ppt/slides/slide4.xml" Id="R24a3b5a677c84222" /><Relationship Type="http://schemas.openxmlformats.org/officeDocument/2006/relationships/slide" Target="/ppt/slides/slide5.xml" Id="Rc8e4334879e74e05" /><Relationship Type="http://schemas.openxmlformats.org/officeDocument/2006/relationships/slide" Target="/ppt/slides/slide6.xml" Id="Re6f74019f22c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a11943c10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e6b5cc7a446c" /><Relationship Type="http://schemas.openxmlformats.org/officeDocument/2006/relationships/theme" Target="/ppt/slideMasters/theme/theme1.xml" Id="Re267e69a5ac1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5e6b5cc7a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05088180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2994bfb9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55f7d77e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b9742845e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7d359f4e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0b44d620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