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932628b98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960cd874854696"/>
  </p:sldMasterIdLst>
  <p:sldIdLst>
    <p:sldId xmlns:r="http://schemas.openxmlformats.org/officeDocument/2006/relationships" id="256" r:id="Rb5358e60cbb543dc"/>
    <p:sldId xmlns:r="http://schemas.openxmlformats.org/officeDocument/2006/relationships" id="257" r:id="R78ac74c2f77e4530"/>
    <p:sldId xmlns:r="http://schemas.openxmlformats.org/officeDocument/2006/relationships" id="258" r:id="R8d5a7c73f4b74f65"/>
    <p:sldId xmlns:r="http://schemas.openxmlformats.org/officeDocument/2006/relationships" id="259" r:id="Rcc83b7456b3c42e1"/>
    <p:sldId xmlns:r="http://schemas.openxmlformats.org/officeDocument/2006/relationships" id="260" r:id="R6cb132324a5a4c3a"/>
    <p:sldId xmlns:r="http://schemas.openxmlformats.org/officeDocument/2006/relationships" id="261" r:id="R598187fe8eb543e9"/>
    <p:sldId xmlns:r="http://schemas.openxmlformats.org/officeDocument/2006/relationships" id="262" r:id="R2506cb5f7229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60cd874854696" /><Relationship Type="http://schemas.openxmlformats.org/officeDocument/2006/relationships/slide" Target="/ppt/slides/slide1.xml" Id="Rb5358e60cbb543dc" /><Relationship Type="http://schemas.openxmlformats.org/officeDocument/2006/relationships/slide" Target="/ppt/slides/slide2.xml" Id="R78ac74c2f77e4530" /><Relationship Type="http://schemas.openxmlformats.org/officeDocument/2006/relationships/slide" Target="/ppt/slides/slide3.xml" Id="R8d5a7c73f4b74f65" /><Relationship Type="http://schemas.openxmlformats.org/officeDocument/2006/relationships/slide" Target="/ppt/slides/slide4.xml" Id="Rcc83b7456b3c42e1" /><Relationship Type="http://schemas.openxmlformats.org/officeDocument/2006/relationships/slide" Target="/ppt/slides/slide5.xml" Id="R6cb132324a5a4c3a" /><Relationship Type="http://schemas.openxmlformats.org/officeDocument/2006/relationships/slide" Target="/ppt/slides/slide6.xml" Id="R598187fe8eb543e9" /><Relationship Type="http://schemas.openxmlformats.org/officeDocument/2006/relationships/slide" Target="/ppt/slides/slide7.xml" Id="R2506cb5f7229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6b6d87803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6f8a65e0d4835" /><Relationship Type="http://schemas.openxmlformats.org/officeDocument/2006/relationships/theme" Target="/ppt/slideMasters/theme/theme1.xml" Id="Rbb2f3e13e844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6f8a65e0d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9dcf122c5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c939a6c2f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730772384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4d81ab4eb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a44d278b2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eaf25824346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479e5e1c342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2 085 991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51 383 473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51 479 274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PIA MALENE KLYVE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921 663 102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