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e45409973e542e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bb770965d264272"/>
  </p:sldMasterIdLst>
  <p:sldIdLst>
    <p:sldId xmlns:r="http://schemas.openxmlformats.org/officeDocument/2006/relationships" id="256" r:id="R87357656ee574bb6"/>
    <p:sldId xmlns:r="http://schemas.openxmlformats.org/officeDocument/2006/relationships" id="257" r:id="R120bda7903b44912"/>
    <p:sldId xmlns:r="http://schemas.openxmlformats.org/officeDocument/2006/relationships" id="258" r:id="R3e49962384464785"/>
    <p:sldId xmlns:r="http://schemas.openxmlformats.org/officeDocument/2006/relationships" id="259" r:id="Red22f2c6fe9f4892"/>
    <p:sldId xmlns:r="http://schemas.openxmlformats.org/officeDocument/2006/relationships" id="260" r:id="R0c81135b20554092"/>
    <p:sldId xmlns:r="http://schemas.openxmlformats.org/officeDocument/2006/relationships" id="261" r:id="R1d7c9595fd39480a"/>
    <p:sldId xmlns:r="http://schemas.openxmlformats.org/officeDocument/2006/relationships" id="262" r:id="R6f2d4f1157094f0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b770965d264272" /><Relationship Type="http://schemas.openxmlformats.org/officeDocument/2006/relationships/slide" Target="/ppt/slides/slide1.xml" Id="R87357656ee574bb6" /><Relationship Type="http://schemas.openxmlformats.org/officeDocument/2006/relationships/slide" Target="/ppt/slides/slide2.xml" Id="R120bda7903b44912" /><Relationship Type="http://schemas.openxmlformats.org/officeDocument/2006/relationships/slide" Target="/ppt/slides/slide3.xml" Id="R3e49962384464785" /><Relationship Type="http://schemas.openxmlformats.org/officeDocument/2006/relationships/slide" Target="/ppt/slides/slide4.xml" Id="Red22f2c6fe9f4892" /><Relationship Type="http://schemas.openxmlformats.org/officeDocument/2006/relationships/slide" Target="/ppt/slides/slide5.xml" Id="R0c81135b20554092" /><Relationship Type="http://schemas.openxmlformats.org/officeDocument/2006/relationships/slide" Target="/ppt/slides/slide6.xml" Id="R1d7c9595fd39480a" /><Relationship Type="http://schemas.openxmlformats.org/officeDocument/2006/relationships/slide" Target="/ppt/slides/slide7.xml" Id="R6f2d4f1157094f0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21f7e8e0f7471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7f377d14c54970" /><Relationship Type="http://schemas.openxmlformats.org/officeDocument/2006/relationships/theme" Target="/ppt/slideMasters/theme/theme1.xml" Id="R8bb780ac2849432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77f377d14c5497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79d1973173492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7eea495c1947f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1c3d6f812e403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6e033552be444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a50c3b1d1648a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9e778a4406428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ab8a72adbe4f0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JTJO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JTJO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JTJO EIENDOM AS ble etablert [år] og holder til i Ranheim.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JTJO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JTJO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JTJO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130 745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64 652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126 637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6 033 840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6 041 373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JTJO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JOHANSEN JANNICKE TRANA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JTJO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Jannicke T. Johansen, Grillstadfjæra 82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7053 Ranheim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921 698 607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JTJO EIENDOM AS</a:t>
            </a:r>
          </a:p>
        </p:txBody>
      </p:sp>
    </p:spTree>
  </p:cSld>
  <p:clrMapOvr>
    <a:masterClrMapping xmlns:a="http://schemas.openxmlformats.org/drawingml/2006/main"/>
  </p:clrMapOvr>
</p:sld>
</file>