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d1ac8e184a48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8b40926ef744e3"/>
  </p:sldMasterIdLst>
  <p:sldIdLst>
    <p:sldId xmlns:r="http://schemas.openxmlformats.org/officeDocument/2006/relationships" id="256" r:id="R66cf685971d04af1"/>
    <p:sldId xmlns:r="http://schemas.openxmlformats.org/officeDocument/2006/relationships" id="257" r:id="Ra9ad3113318140de"/>
    <p:sldId xmlns:r="http://schemas.openxmlformats.org/officeDocument/2006/relationships" id="258" r:id="R7eea84bdf5ff41d1"/>
    <p:sldId xmlns:r="http://schemas.openxmlformats.org/officeDocument/2006/relationships" id="259" r:id="R3888ff07f72c4691"/>
    <p:sldId xmlns:r="http://schemas.openxmlformats.org/officeDocument/2006/relationships" id="260" r:id="R94f745dc0c6e4427"/>
    <p:sldId xmlns:r="http://schemas.openxmlformats.org/officeDocument/2006/relationships" id="261" r:id="R7aa9642d90ed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b40926ef744e3" /><Relationship Type="http://schemas.openxmlformats.org/officeDocument/2006/relationships/slide" Target="/ppt/slides/slide1.xml" Id="R66cf685971d04af1" /><Relationship Type="http://schemas.openxmlformats.org/officeDocument/2006/relationships/slide" Target="/ppt/slides/slide2.xml" Id="Ra9ad3113318140de" /><Relationship Type="http://schemas.openxmlformats.org/officeDocument/2006/relationships/slide" Target="/ppt/slides/slide3.xml" Id="R7eea84bdf5ff41d1" /><Relationship Type="http://schemas.openxmlformats.org/officeDocument/2006/relationships/slide" Target="/ppt/slides/slide4.xml" Id="R3888ff07f72c4691" /><Relationship Type="http://schemas.openxmlformats.org/officeDocument/2006/relationships/slide" Target="/ppt/slides/slide5.xml" Id="R94f745dc0c6e4427" /><Relationship Type="http://schemas.openxmlformats.org/officeDocument/2006/relationships/slide" Target="/ppt/slides/slide6.xml" Id="R7aa9642d90ed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ba73e34d1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d8b8d3af24b5d" /><Relationship Type="http://schemas.openxmlformats.org/officeDocument/2006/relationships/theme" Target="/ppt/slideMasters/theme/theme1.xml" Id="Rbdd1afa926b347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ed8b8d3af24b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e5385a63b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865f0f8e8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f646373d54c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4e99ed6684e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dc359536e45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98ccc85e44c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