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fb030d92bc44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eaa75b21934fdb"/>
  </p:sldMasterIdLst>
  <p:sldIdLst>
    <p:sldId xmlns:r="http://schemas.openxmlformats.org/officeDocument/2006/relationships" id="256" r:id="R4ea70a1ffc794b8c"/>
    <p:sldId xmlns:r="http://schemas.openxmlformats.org/officeDocument/2006/relationships" id="257" r:id="R197644fb6f454599"/>
    <p:sldId xmlns:r="http://schemas.openxmlformats.org/officeDocument/2006/relationships" id="258" r:id="R21b138156278475c"/>
    <p:sldId xmlns:r="http://schemas.openxmlformats.org/officeDocument/2006/relationships" id="259" r:id="Rc14d7f4164fe42fc"/>
    <p:sldId xmlns:r="http://schemas.openxmlformats.org/officeDocument/2006/relationships" id="260" r:id="R1d9f5af01bf74006"/>
    <p:sldId xmlns:r="http://schemas.openxmlformats.org/officeDocument/2006/relationships" id="261" r:id="R1aea6d0b0d334996"/>
    <p:sldId xmlns:r="http://schemas.openxmlformats.org/officeDocument/2006/relationships" id="262" r:id="Rb9bdf8e643da41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eaa75b21934fdb" /><Relationship Type="http://schemas.openxmlformats.org/officeDocument/2006/relationships/slide" Target="/ppt/slides/slide1.xml" Id="R4ea70a1ffc794b8c" /><Relationship Type="http://schemas.openxmlformats.org/officeDocument/2006/relationships/slide" Target="/ppt/slides/slide2.xml" Id="R197644fb6f454599" /><Relationship Type="http://schemas.openxmlformats.org/officeDocument/2006/relationships/slide" Target="/ppt/slides/slide3.xml" Id="R21b138156278475c" /><Relationship Type="http://schemas.openxmlformats.org/officeDocument/2006/relationships/slide" Target="/ppt/slides/slide4.xml" Id="Rc14d7f4164fe42fc" /><Relationship Type="http://schemas.openxmlformats.org/officeDocument/2006/relationships/slide" Target="/ppt/slides/slide5.xml" Id="R1d9f5af01bf74006" /><Relationship Type="http://schemas.openxmlformats.org/officeDocument/2006/relationships/slide" Target="/ppt/slides/slide6.xml" Id="R1aea6d0b0d334996" /><Relationship Type="http://schemas.openxmlformats.org/officeDocument/2006/relationships/slide" Target="/ppt/slides/slide7.xml" Id="Rb9bdf8e643da41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fc7b40c7a44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ac2f3ada04465" /><Relationship Type="http://schemas.openxmlformats.org/officeDocument/2006/relationships/theme" Target="/ppt/slideMasters/theme/theme1.xml" Id="R34fd80bc64f648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9ac2f3ada044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ad2d3ed0541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6a6dc86dc4c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6acb698b04d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9d1d1e84047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0ca67aac24f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d86b4898441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ceda181234c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CMAN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3 139 700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3 149 963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MARIE ARENTZ-NILSEN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