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546d5efc5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be82eb4a064ee0"/>
  </p:sldMasterIdLst>
  <p:sldIdLst>
    <p:sldId xmlns:r="http://schemas.openxmlformats.org/officeDocument/2006/relationships" id="256" r:id="R926f762810254c8b"/>
    <p:sldId xmlns:r="http://schemas.openxmlformats.org/officeDocument/2006/relationships" id="257" r:id="R8a3aacdae0914302"/>
    <p:sldId xmlns:r="http://schemas.openxmlformats.org/officeDocument/2006/relationships" id="258" r:id="R5d0565ec19534da5"/>
    <p:sldId xmlns:r="http://schemas.openxmlformats.org/officeDocument/2006/relationships" id="259" r:id="R558aa0658f724d8b"/>
    <p:sldId xmlns:r="http://schemas.openxmlformats.org/officeDocument/2006/relationships" id="260" r:id="R8ce92369c1724f3a"/>
    <p:sldId xmlns:r="http://schemas.openxmlformats.org/officeDocument/2006/relationships" id="261" r:id="Rf93acbf7dba742b3"/>
    <p:sldId xmlns:r="http://schemas.openxmlformats.org/officeDocument/2006/relationships" id="262" r:id="R7965cc63cebe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e82eb4a064ee0" /><Relationship Type="http://schemas.openxmlformats.org/officeDocument/2006/relationships/slide" Target="/ppt/slides/slide1.xml" Id="R926f762810254c8b" /><Relationship Type="http://schemas.openxmlformats.org/officeDocument/2006/relationships/slide" Target="/ppt/slides/slide2.xml" Id="R8a3aacdae0914302" /><Relationship Type="http://schemas.openxmlformats.org/officeDocument/2006/relationships/slide" Target="/ppt/slides/slide3.xml" Id="R5d0565ec19534da5" /><Relationship Type="http://schemas.openxmlformats.org/officeDocument/2006/relationships/slide" Target="/ppt/slides/slide4.xml" Id="R558aa0658f724d8b" /><Relationship Type="http://schemas.openxmlformats.org/officeDocument/2006/relationships/slide" Target="/ppt/slides/slide5.xml" Id="R8ce92369c1724f3a" /><Relationship Type="http://schemas.openxmlformats.org/officeDocument/2006/relationships/slide" Target="/ppt/slides/slide6.xml" Id="Rf93acbf7dba742b3" /><Relationship Type="http://schemas.openxmlformats.org/officeDocument/2006/relationships/slide" Target="/ppt/slides/slide7.xml" Id="R7965cc63cebe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822724884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bdd9076ff4b0f" /><Relationship Type="http://schemas.openxmlformats.org/officeDocument/2006/relationships/theme" Target="/ppt/slideMasters/theme/theme1.xml" Id="R0e35bdb05927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bdd9076ff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47ddf0f5b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b079432e0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d3980bf25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1847ca91b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42d3e55544d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6610b0cb9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32701231e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BOOX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990 611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GARNES GRUPPEN AS  –  64,7 %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AIVI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CANIALEL HOLDING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MIDTHUS AS  –  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921 843 607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BOOX AS</a:t>
            </a:r>
          </a:p>
        </p:txBody>
      </p:sp>
    </p:spTree>
  </p:cSld>
  <p:clrMapOvr>
    <a:masterClrMapping xmlns:a="http://schemas.openxmlformats.org/drawingml/2006/main"/>
  </p:clrMapOvr>
</p:sld>
</file>