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9300a7145a4d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c278e8055444d4"/>
  </p:sldMasterIdLst>
  <p:sldIdLst>
    <p:sldId xmlns:r="http://schemas.openxmlformats.org/officeDocument/2006/relationships" id="256" r:id="Ra8e509ae3e0543e7"/>
    <p:sldId xmlns:r="http://schemas.openxmlformats.org/officeDocument/2006/relationships" id="257" r:id="R0ca3b6bd95204105"/>
    <p:sldId xmlns:r="http://schemas.openxmlformats.org/officeDocument/2006/relationships" id="258" r:id="Raa30a2e0bf1d4077"/>
    <p:sldId xmlns:r="http://schemas.openxmlformats.org/officeDocument/2006/relationships" id="259" r:id="R626ab4f1748b4e9b"/>
    <p:sldId xmlns:r="http://schemas.openxmlformats.org/officeDocument/2006/relationships" id="260" r:id="R8bdb9b031eca40d6"/>
    <p:sldId xmlns:r="http://schemas.openxmlformats.org/officeDocument/2006/relationships" id="261" r:id="R19f4bd36c9ec455c"/>
    <p:sldId xmlns:r="http://schemas.openxmlformats.org/officeDocument/2006/relationships" id="262" r:id="R3003574b3cec4f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278e8055444d4" /><Relationship Type="http://schemas.openxmlformats.org/officeDocument/2006/relationships/slide" Target="/ppt/slides/slide1.xml" Id="Ra8e509ae3e0543e7" /><Relationship Type="http://schemas.openxmlformats.org/officeDocument/2006/relationships/slide" Target="/ppt/slides/slide2.xml" Id="R0ca3b6bd95204105" /><Relationship Type="http://schemas.openxmlformats.org/officeDocument/2006/relationships/slide" Target="/ppt/slides/slide3.xml" Id="Raa30a2e0bf1d4077" /><Relationship Type="http://schemas.openxmlformats.org/officeDocument/2006/relationships/slide" Target="/ppt/slides/slide4.xml" Id="R626ab4f1748b4e9b" /><Relationship Type="http://schemas.openxmlformats.org/officeDocument/2006/relationships/slide" Target="/ppt/slides/slide5.xml" Id="R8bdb9b031eca40d6" /><Relationship Type="http://schemas.openxmlformats.org/officeDocument/2006/relationships/slide" Target="/ppt/slides/slide6.xml" Id="R19f4bd36c9ec455c" /><Relationship Type="http://schemas.openxmlformats.org/officeDocument/2006/relationships/slide" Target="/ppt/slides/slide7.xml" Id="R3003574b3cec4f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3e698a2504d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34303d97f49dc" /><Relationship Type="http://schemas.openxmlformats.org/officeDocument/2006/relationships/theme" Target="/ppt/slideMasters/theme/theme1.xml" Id="R9b47c175e5fa4d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34303d97f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d72fc15b14b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09eb1ee86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b1e868ba641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7a4a6b10d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48e1173d046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d54677d3742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b2eaf3bc1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VBB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VBB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52 666 000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908 004 000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908 643 000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