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4416e88e2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e95fc1b584139"/>
  </p:sldMasterIdLst>
  <p:sldIdLst>
    <p:sldId xmlns:r="http://schemas.openxmlformats.org/officeDocument/2006/relationships" id="256" r:id="R337e059978a04021"/>
    <p:sldId xmlns:r="http://schemas.openxmlformats.org/officeDocument/2006/relationships" id="257" r:id="Rbdd522c3f980490b"/>
    <p:sldId xmlns:r="http://schemas.openxmlformats.org/officeDocument/2006/relationships" id="258" r:id="R99c98b85e905421c"/>
    <p:sldId xmlns:r="http://schemas.openxmlformats.org/officeDocument/2006/relationships" id="259" r:id="Ra6f821edad1144cb"/>
    <p:sldId xmlns:r="http://schemas.openxmlformats.org/officeDocument/2006/relationships" id="260" r:id="R1e0bb3c2ea5c4fe0"/>
    <p:sldId xmlns:r="http://schemas.openxmlformats.org/officeDocument/2006/relationships" id="261" r:id="R4371a098c51f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e95fc1b584139" /><Relationship Type="http://schemas.openxmlformats.org/officeDocument/2006/relationships/slide" Target="/ppt/slides/slide1.xml" Id="R337e059978a04021" /><Relationship Type="http://schemas.openxmlformats.org/officeDocument/2006/relationships/slide" Target="/ppt/slides/slide2.xml" Id="Rbdd522c3f980490b" /><Relationship Type="http://schemas.openxmlformats.org/officeDocument/2006/relationships/slide" Target="/ppt/slides/slide3.xml" Id="R99c98b85e905421c" /><Relationship Type="http://schemas.openxmlformats.org/officeDocument/2006/relationships/slide" Target="/ppt/slides/slide4.xml" Id="Ra6f821edad1144cb" /><Relationship Type="http://schemas.openxmlformats.org/officeDocument/2006/relationships/slide" Target="/ppt/slides/slide5.xml" Id="R1e0bb3c2ea5c4fe0" /><Relationship Type="http://schemas.openxmlformats.org/officeDocument/2006/relationships/slide" Target="/ppt/slides/slide6.xml" Id="R4371a098c51f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3bb6c6ba9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3f3d7172488b" /><Relationship Type="http://schemas.openxmlformats.org/officeDocument/2006/relationships/theme" Target="/ppt/slideMasters/theme/theme1.xml" Id="R500daa133f70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03f3d7172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cf025debd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d5886fe0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110c878c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c9d29a98a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b441451c44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0a514229e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