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a53c071cf4e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5de578d2e4dc1"/>
  </p:sldMasterIdLst>
  <p:sldIdLst>
    <p:sldId xmlns:r="http://schemas.openxmlformats.org/officeDocument/2006/relationships" id="256" r:id="R832aaa5ebf2d4bdf"/>
    <p:sldId xmlns:r="http://schemas.openxmlformats.org/officeDocument/2006/relationships" id="257" r:id="R08245ff6214c4b9f"/>
    <p:sldId xmlns:r="http://schemas.openxmlformats.org/officeDocument/2006/relationships" id="258" r:id="Rec92f6c276404854"/>
    <p:sldId xmlns:r="http://schemas.openxmlformats.org/officeDocument/2006/relationships" id="259" r:id="R9feff83b966340be"/>
    <p:sldId xmlns:r="http://schemas.openxmlformats.org/officeDocument/2006/relationships" id="260" r:id="Re561bcb2bb654b79"/>
    <p:sldId xmlns:r="http://schemas.openxmlformats.org/officeDocument/2006/relationships" id="261" r:id="Rc2b213c1138242cd"/>
    <p:sldId xmlns:r="http://schemas.openxmlformats.org/officeDocument/2006/relationships" id="262" r:id="R0a0fd0abaa224b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5de578d2e4dc1" /><Relationship Type="http://schemas.openxmlformats.org/officeDocument/2006/relationships/slide" Target="/ppt/slides/slide1.xml" Id="R832aaa5ebf2d4bdf" /><Relationship Type="http://schemas.openxmlformats.org/officeDocument/2006/relationships/slide" Target="/ppt/slides/slide2.xml" Id="R08245ff6214c4b9f" /><Relationship Type="http://schemas.openxmlformats.org/officeDocument/2006/relationships/slide" Target="/ppt/slides/slide3.xml" Id="Rec92f6c276404854" /><Relationship Type="http://schemas.openxmlformats.org/officeDocument/2006/relationships/slide" Target="/ppt/slides/slide4.xml" Id="R9feff83b966340be" /><Relationship Type="http://schemas.openxmlformats.org/officeDocument/2006/relationships/slide" Target="/ppt/slides/slide5.xml" Id="Re561bcb2bb654b79" /><Relationship Type="http://schemas.openxmlformats.org/officeDocument/2006/relationships/slide" Target="/ppt/slides/slide6.xml" Id="Rc2b213c1138242cd" /><Relationship Type="http://schemas.openxmlformats.org/officeDocument/2006/relationships/slide" Target="/ppt/slides/slide7.xml" Id="R0a0fd0abaa224b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b5b5ea631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54c6c092a4dfd" /><Relationship Type="http://schemas.openxmlformats.org/officeDocument/2006/relationships/theme" Target="/ppt/slideMasters/theme/theme1.xml" Id="R17bcd472f31d47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c54c6c092a4d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8f49cb00f46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42f16cb8645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05a780261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42a312df947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4df4f6c1b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01faee686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6ec268d3749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