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ff1307a6a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09cfc26ac4d34"/>
  </p:sldMasterIdLst>
  <p:sldIdLst>
    <p:sldId xmlns:r="http://schemas.openxmlformats.org/officeDocument/2006/relationships" id="256" r:id="Rc23d6ac9b21c402f"/>
    <p:sldId xmlns:r="http://schemas.openxmlformats.org/officeDocument/2006/relationships" id="257" r:id="Re2d2c1b292c54d98"/>
    <p:sldId xmlns:r="http://schemas.openxmlformats.org/officeDocument/2006/relationships" id="258" r:id="R3b273f5358b94c32"/>
    <p:sldId xmlns:r="http://schemas.openxmlformats.org/officeDocument/2006/relationships" id="259" r:id="R0712b2955d174302"/>
    <p:sldId xmlns:r="http://schemas.openxmlformats.org/officeDocument/2006/relationships" id="260" r:id="R9d2c5719d6a742f4"/>
    <p:sldId xmlns:r="http://schemas.openxmlformats.org/officeDocument/2006/relationships" id="261" r:id="R6734ab0ca0dc4b35"/>
    <p:sldId xmlns:r="http://schemas.openxmlformats.org/officeDocument/2006/relationships" id="262" r:id="Rb740a634d0b34c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09cfc26ac4d34" /><Relationship Type="http://schemas.openxmlformats.org/officeDocument/2006/relationships/slide" Target="/ppt/slides/slide1.xml" Id="Rc23d6ac9b21c402f" /><Relationship Type="http://schemas.openxmlformats.org/officeDocument/2006/relationships/slide" Target="/ppt/slides/slide2.xml" Id="Re2d2c1b292c54d98" /><Relationship Type="http://schemas.openxmlformats.org/officeDocument/2006/relationships/slide" Target="/ppt/slides/slide3.xml" Id="R3b273f5358b94c32" /><Relationship Type="http://schemas.openxmlformats.org/officeDocument/2006/relationships/slide" Target="/ppt/slides/slide4.xml" Id="R0712b2955d174302" /><Relationship Type="http://schemas.openxmlformats.org/officeDocument/2006/relationships/slide" Target="/ppt/slides/slide5.xml" Id="R9d2c5719d6a742f4" /><Relationship Type="http://schemas.openxmlformats.org/officeDocument/2006/relationships/slide" Target="/ppt/slides/slide6.xml" Id="R6734ab0ca0dc4b35" /><Relationship Type="http://schemas.openxmlformats.org/officeDocument/2006/relationships/slide" Target="/ppt/slides/slide7.xml" Id="Rb740a634d0b34c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7f7b26c9c48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c31e5829047f3" /><Relationship Type="http://schemas.openxmlformats.org/officeDocument/2006/relationships/theme" Target="/ppt/slideMasters/theme/theme1.xml" Id="R3a8998446ebd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ec31e5829047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7b05a635846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9e420c35a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bded26aba4c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e575518884c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08c306da043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0e09ae885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22cf59e6e41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