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8b978d0b9c4f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8d29673868408b"/>
  </p:sldMasterIdLst>
  <p:sldIdLst>
    <p:sldId xmlns:r="http://schemas.openxmlformats.org/officeDocument/2006/relationships" id="256" r:id="Rd015371ccb1c417d"/>
    <p:sldId xmlns:r="http://schemas.openxmlformats.org/officeDocument/2006/relationships" id="257" r:id="Rdae57c35167149e9"/>
    <p:sldId xmlns:r="http://schemas.openxmlformats.org/officeDocument/2006/relationships" id="258" r:id="Rbb8571b381904c51"/>
    <p:sldId xmlns:r="http://schemas.openxmlformats.org/officeDocument/2006/relationships" id="259" r:id="R4500553d2d094692"/>
    <p:sldId xmlns:r="http://schemas.openxmlformats.org/officeDocument/2006/relationships" id="260" r:id="R70fe545d60a04b3e"/>
    <p:sldId xmlns:r="http://schemas.openxmlformats.org/officeDocument/2006/relationships" id="261" r:id="R736ca115ae124710"/>
    <p:sldId xmlns:r="http://schemas.openxmlformats.org/officeDocument/2006/relationships" id="262" r:id="Re0dca4cbeb6f44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8d29673868408b" /><Relationship Type="http://schemas.openxmlformats.org/officeDocument/2006/relationships/slide" Target="/ppt/slides/slide1.xml" Id="Rd015371ccb1c417d" /><Relationship Type="http://schemas.openxmlformats.org/officeDocument/2006/relationships/slide" Target="/ppt/slides/slide2.xml" Id="Rdae57c35167149e9" /><Relationship Type="http://schemas.openxmlformats.org/officeDocument/2006/relationships/slide" Target="/ppt/slides/slide3.xml" Id="Rbb8571b381904c51" /><Relationship Type="http://schemas.openxmlformats.org/officeDocument/2006/relationships/slide" Target="/ppt/slides/slide4.xml" Id="R4500553d2d094692" /><Relationship Type="http://schemas.openxmlformats.org/officeDocument/2006/relationships/slide" Target="/ppt/slides/slide5.xml" Id="R70fe545d60a04b3e" /><Relationship Type="http://schemas.openxmlformats.org/officeDocument/2006/relationships/slide" Target="/ppt/slides/slide6.xml" Id="R736ca115ae124710" /><Relationship Type="http://schemas.openxmlformats.org/officeDocument/2006/relationships/slide" Target="/ppt/slides/slide7.xml" Id="Re0dca4cbeb6f44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9aa0bc824242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a06620ac654a86" /><Relationship Type="http://schemas.openxmlformats.org/officeDocument/2006/relationships/theme" Target="/ppt/slideMasters/theme/theme1.xml" Id="R28405848e05541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a06620ac654a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ec83cc9f3545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60180c624a45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d25069cc0649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faf00c8ac048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d69d98ca9847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6150205f6848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9657f21db04e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NORTHLIGHT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NORTHLIGHT AS ble etablert [år] og holder til i Kråkstad.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15 624 753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776 596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911 063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6 191 150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6 893 349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EGELAND MARTIN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EGELAND SYNNØVE KRISTINE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Kråkstadveien 116B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1408 Kråkstad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922 016 402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