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6645dc2ec746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30df254a4c4f85"/>
  </p:sldMasterIdLst>
  <p:sldIdLst>
    <p:sldId xmlns:r="http://schemas.openxmlformats.org/officeDocument/2006/relationships" id="256" r:id="R1a9befabe7d345ec"/>
    <p:sldId xmlns:r="http://schemas.openxmlformats.org/officeDocument/2006/relationships" id="257" r:id="Rfd4e6932600c4176"/>
    <p:sldId xmlns:r="http://schemas.openxmlformats.org/officeDocument/2006/relationships" id="258" r:id="Re2852ebe1f0442d8"/>
    <p:sldId xmlns:r="http://schemas.openxmlformats.org/officeDocument/2006/relationships" id="259" r:id="R8714b16fa9b04abe"/>
    <p:sldId xmlns:r="http://schemas.openxmlformats.org/officeDocument/2006/relationships" id="260" r:id="R43809b4105c84855"/>
    <p:sldId xmlns:r="http://schemas.openxmlformats.org/officeDocument/2006/relationships" id="261" r:id="R0301aa0833944c14"/>
    <p:sldId xmlns:r="http://schemas.openxmlformats.org/officeDocument/2006/relationships" id="262" r:id="R5f565c82d8464d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0df254a4c4f85" /><Relationship Type="http://schemas.openxmlformats.org/officeDocument/2006/relationships/slide" Target="/ppt/slides/slide1.xml" Id="R1a9befabe7d345ec" /><Relationship Type="http://schemas.openxmlformats.org/officeDocument/2006/relationships/slide" Target="/ppt/slides/slide2.xml" Id="Rfd4e6932600c4176" /><Relationship Type="http://schemas.openxmlformats.org/officeDocument/2006/relationships/slide" Target="/ppt/slides/slide3.xml" Id="Re2852ebe1f0442d8" /><Relationship Type="http://schemas.openxmlformats.org/officeDocument/2006/relationships/slide" Target="/ppt/slides/slide4.xml" Id="R8714b16fa9b04abe" /><Relationship Type="http://schemas.openxmlformats.org/officeDocument/2006/relationships/slide" Target="/ppt/slides/slide5.xml" Id="R43809b4105c84855" /><Relationship Type="http://schemas.openxmlformats.org/officeDocument/2006/relationships/slide" Target="/ppt/slides/slide6.xml" Id="R0301aa0833944c14" /><Relationship Type="http://schemas.openxmlformats.org/officeDocument/2006/relationships/slide" Target="/ppt/slides/slide7.xml" Id="R5f565c82d8464d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41a858dc6c45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27f870c564a52" /><Relationship Type="http://schemas.openxmlformats.org/officeDocument/2006/relationships/theme" Target="/ppt/slideMasters/theme/theme1.xml" Id="R44cb04becd5448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727f870c564a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3f28fdf3741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66221d83344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fc07f6e314f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aa588973447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c327018724c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4b9d2121b40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9f19cbed945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LANGLI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LANGLI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153 263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LANGLI KIM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