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dac38ae33d4d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3f76fcf7d548ea"/>
  </p:sldMasterIdLst>
  <p:sldIdLst>
    <p:sldId xmlns:r="http://schemas.openxmlformats.org/officeDocument/2006/relationships" id="256" r:id="Rf03b4b60219043a5"/>
    <p:sldId xmlns:r="http://schemas.openxmlformats.org/officeDocument/2006/relationships" id="257" r:id="R47850267e3c24c61"/>
    <p:sldId xmlns:r="http://schemas.openxmlformats.org/officeDocument/2006/relationships" id="258" r:id="Re8cb62e78ea14758"/>
    <p:sldId xmlns:r="http://schemas.openxmlformats.org/officeDocument/2006/relationships" id="259" r:id="R5bc6140fc8aa4cc7"/>
    <p:sldId xmlns:r="http://schemas.openxmlformats.org/officeDocument/2006/relationships" id="260" r:id="R39c87322875b4155"/>
    <p:sldId xmlns:r="http://schemas.openxmlformats.org/officeDocument/2006/relationships" id="261" r:id="R0460229309c44c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f76fcf7d548ea" /><Relationship Type="http://schemas.openxmlformats.org/officeDocument/2006/relationships/slide" Target="/ppt/slides/slide1.xml" Id="Rf03b4b60219043a5" /><Relationship Type="http://schemas.openxmlformats.org/officeDocument/2006/relationships/slide" Target="/ppt/slides/slide2.xml" Id="R47850267e3c24c61" /><Relationship Type="http://schemas.openxmlformats.org/officeDocument/2006/relationships/slide" Target="/ppt/slides/slide3.xml" Id="Re8cb62e78ea14758" /><Relationship Type="http://schemas.openxmlformats.org/officeDocument/2006/relationships/slide" Target="/ppt/slides/slide4.xml" Id="R5bc6140fc8aa4cc7" /><Relationship Type="http://schemas.openxmlformats.org/officeDocument/2006/relationships/slide" Target="/ppt/slides/slide5.xml" Id="R39c87322875b4155" /><Relationship Type="http://schemas.openxmlformats.org/officeDocument/2006/relationships/slide" Target="/ppt/slides/slide6.xml" Id="R0460229309c44c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022c38b28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e9e5c34304e83" /><Relationship Type="http://schemas.openxmlformats.org/officeDocument/2006/relationships/theme" Target="/ppt/slideMasters/theme/theme1.xml" Id="R15ac5b5f9a4145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2e9e5c34304e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f7687a2b64a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1a1b2122140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1285ef1f94c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97320a7034e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3876a5ef34b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1fc8477b84a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