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178390548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15e083a7aa4cd7"/>
  </p:sldMasterIdLst>
  <p:sldIdLst>
    <p:sldId xmlns:r="http://schemas.openxmlformats.org/officeDocument/2006/relationships" id="256" r:id="Rdfcc62bbafc64340"/>
    <p:sldId xmlns:r="http://schemas.openxmlformats.org/officeDocument/2006/relationships" id="257" r:id="Rc37303e798c04344"/>
    <p:sldId xmlns:r="http://schemas.openxmlformats.org/officeDocument/2006/relationships" id="258" r:id="R4206c3898a894e9d"/>
    <p:sldId xmlns:r="http://schemas.openxmlformats.org/officeDocument/2006/relationships" id="259" r:id="R854a7f2d2abe4213"/>
    <p:sldId xmlns:r="http://schemas.openxmlformats.org/officeDocument/2006/relationships" id="260" r:id="R4035d4aa2cc2435b"/>
    <p:sldId xmlns:r="http://schemas.openxmlformats.org/officeDocument/2006/relationships" id="261" r:id="R457f85fdea054118"/>
    <p:sldId xmlns:r="http://schemas.openxmlformats.org/officeDocument/2006/relationships" id="262" r:id="Rbb5a112ab53d4c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5e083a7aa4cd7" /><Relationship Type="http://schemas.openxmlformats.org/officeDocument/2006/relationships/slide" Target="/ppt/slides/slide1.xml" Id="Rdfcc62bbafc64340" /><Relationship Type="http://schemas.openxmlformats.org/officeDocument/2006/relationships/slide" Target="/ppt/slides/slide2.xml" Id="Rc37303e798c04344" /><Relationship Type="http://schemas.openxmlformats.org/officeDocument/2006/relationships/slide" Target="/ppt/slides/slide3.xml" Id="R4206c3898a894e9d" /><Relationship Type="http://schemas.openxmlformats.org/officeDocument/2006/relationships/slide" Target="/ppt/slides/slide4.xml" Id="R854a7f2d2abe4213" /><Relationship Type="http://schemas.openxmlformats.org/officeDocument/2006/relationships/slide" Target="/ppt/slides/slide5.xml" Id="R4035d4aa2cc2435b" /><Relationship Type="http://schemas.openxmlformats.org/officeDocument/2006/relationships/slide" Target="/ppt/slides/slide6.xml" Id="R457f85fdea054118" /><Relationship Type="http://schemas.openxmlformats.org/officeDocument/2006/relationships/slide" Target="/ppt/slides/slide7.xml" Id="Rbb5a112ab53d4c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8207c644a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0e79de332462b" /><Relationship Type="http://schemas.openxmlformats.org/officeDocument/2006/relationships/theme" Target="/ppt/slideMasters/theme/theme1.xml" Id="Rda3fbf9bb2fb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70e79de33246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5285332c2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c89f041ee41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9e607414941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e454af372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c3e6e382d4f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b630cf5ab49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1b9cee7e0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