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aee8ee24e245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4e7364edb4590"/>
  </p:sldMasterIdLst>
  <p:sldIdLst>
    <p:sldId xmlns:r="http://schemas.openxmlformats.org/officeDocument/2006/relationships" id="256" r:id="R6240100e2cb64d90"/>
    <p:sldId xmlns:r="http://schemas.openxmlformats.org/officeDocument/2006/relationships" id="257" r:id="R7fbe024e509848e1"/>
    <p:sldId xmlns:r="http://schemas.openxmlformats.org/officeDocument/2006/relationships" id="258" r:id="R285e3a92634b4812"/>
    <p:sldId xmlns:r="http://schemas.openxmlformats.org/officeDocument/2006/relationships" id="259" r:id="R5a11a4c3534744e3"/>
    <p:sldId xmlns:r="http://schemas.openxmlformats.org/officeDocument/2006/relationships" id="260" r:id="Rac28b529d7914462"/>
    <p:sldId xmlns:r="http://schemas.openxmlformats.org/officeDocument/2006/relationships" id="261" r:id="R8e6e73254fca40f9"/>
    <p:sldId xmlns:r="http://schemas.openxmlformats.org/officeDocument/2006/relationships" id="262" r:id="R35be959a181141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4e7364edb4590" /><Relationship Type="http://schemas.openxmlformats.org/officeDocument/2006/relationships/slide" Target="/ppt/slides/slide1.xml" Id="R6240100e2cb64d90" /><Relationship Type="http://schemas.openxmlformats.org/officeDocument/2006/relationships/slide" Target="/ppt/slides/slide2.xml" Id="R7fbe024e509848e1" /><Relationship Type="http://schemas.openxmlformats.org/officeDocument/2006/relationships/slide" Target="/ppt/slides/slide3.xml" Id="R285e3a92634b4812" /><Relationship Type="http://schemas.openxmlformats.org/officeDocument/2006/relationships/slide" Target="/ppt/slides/slide4.xml" Id="R5a11a4c3534744e3" /><Relationship Type="http://schemas.openxmlformats.org/officeDocument/2006/relationships/slide" Target="/ppt/slides/slide5.xml" Id="Rac28b529d7914462" /><Relationship Type="http://schemas.openxmlformats.org/officeDocument/2006/relationships/slide" Target="/ppt/slides/slide6.xml" Id="R8e6e73254fca40f9" /><Relationship Type="http://schemas.openxmlformats.org/officeDocument/2006/relationships/slide" Target="/ppt/slides/slide7.xml" Id="R35be959a181141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46a5f849f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55bcb89b44c54" /><Relationship Type="http://schemas.openxmlformats.org/officeDocument/2006/relationships/theme" Target="/ppt/slideMasters/theme/theme1.xml" Id="R8a011d6e0da048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55bcb89b44c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47dd17a4b49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1313225da48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f3c2a59524e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278e79b5240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ea9667f1044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e12bc5fa641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4c0d30170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BERNH BOTOLFSEN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 BOTOLFSEN IMPORT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201 828 315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18 786 168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60 621 061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SELBOE HOLDING AS  –  52,1 %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 RØR OG GRAVESERVICE AS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WETHAL HOLDING AS  –  15,3 %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Breivollveien 25F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69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