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bb6d020ca34f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28f6ea90544637"/>
  </p:sldMasterIdLst>
  <p:sldIdLst>
    <p:sldId xmlns:r="http://schemas.openxmlformats.org/officeDocument/2006/relationships" id="256" r:id="Re40f94d1d0e14856"/>
    <p:sldId xmlns:r="http://schemas.openxmlformats.org/officeDocument/2006/relationships" id="257" r:id="Rf03b4dd727fd4865"/>
    <p:sldId xmlns:r="http://schemas.openxmlformats.org/officeDocument/2006/relationships" id="258" r:id="R0c07fe3225174b16"/>
    <p:sldId xmlns:r="http://schemas.openxmlformats.org/officeDocument/2006/relationships" id="259" r:id="R1c9ada08c71341bc"/>
    <p:sldId xmlns:r="http://schemas.openxmlformats.org/officeDocument/2006/relationships" id="260" r:id="R9258ec3e71f74428"/>
    <p:sldId xmlns:r="http://schemas.openxmlformats.org/officeDocument/2006/relationships" id="261" r:id="Rf02f87e7a1a544f8"/>
    <p:sldId xmlns:r="http://schemas.openxmlformats.org/officeDocument/2006/relationships" id="262" r:id="Rf09398dd4f3842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28f6ea90544637" /><Relationship Type="http://schemas.openxmlformats.org/officeDocument/2006/relationships/slide" Target="/ppt/slides/slide1.xml" Id="Re40f94d1d0e14856" /><Relationship Type="http://schemas.openxmlformats.org/officeDocument/2006/relationships/slide" Target="/ppt/slides/slide2.xml" Id="Rf03b4dd727fd4865" /><Relationship Type="http://schemas.openxmlformats.org/officeDocument/2006/relationships/slide" Target="/ppt/slides/slide3.xml" Id="R0c07fe3225174b16" /><Relationship Type="http://schemas.openxmlformats.org/officeDocument/2006/relationships/slide" Target="/ppt/slides/slide4.xml" Id="R1c9ada08c71341bc" /><Relationship Type="http://schemas.openxmlformats.org/officeDocument/2006/relationships/slide" Target="/ppt/slides/slide5.xml" Id="R9258ec3e71f74428" /><Relationship Type="http://schemas.openxmlformats.org/officeDocument/2006/relationships/slide" Target="/ppt/slides/slide6.xml" Id="Rf02f87e7a1a544f8" /><Relationship Type="http://schemas.openxmlformats.org/officeDocument/2006/relationships/slide" Target="/ppt/slides/slide7.xml" Id="Rf09398dd4f3842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c3fd8615c47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612af0a8c4eb8" /><Relationship Type="http://schemas.openxmlformats.org/officeDocument/2006/relationships/theme" Target="/ppt/slideMasters/theme/theme1.xml" Id="Re66f0a7908534a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1612af0a8c4e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00f66e6c446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c163550d541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79bcfc74440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acd7084fc4f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b1e7bd67543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cd070d6db45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abb8dbb224d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