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4523fcb7e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435eaeddb49a3"/>
  </p:sldMasterIdLst>
  <p:sldIdLst>
    <p:sldId xmlns:r="http://schemas.openxmlformats.org/officeDocument/2006/relationships" id="256" r:id="R33f3e4170fad42b9"/>
    <p:sldId xmlns:r="http://schemas.openxmlformats.org/officeDocument/2006/relationships" id="257" r:id="Rf23e4e7e2fd545cc"/>
    <p:sldId xmlns:r="http://schemas.openxmlformats.org/officeDocument/2006/relationships" id="258" r:id="Redc1860db70141fa"/>
    <p:sldId xmlns:r="http://schemas.openxmlformats.org/officeDocument/2006/relationships" id="259" r:id="Rc26e688e27de47b7"/>
    <p:sldId xmlns:r="http://schemas.openxmlformats.org/officeDocument/2006/relationships" id="260" r:id="Rda93bbcb836d41e2"/>
    <p:sldId xmlns:r="http://schemas.openxmlformats.org/officeDocument/2006/relationships" id="261" r:id="R7af3be29d5e74623"/>
    <p:sldId xmlns:r="http://schemas.openxmlformats.org/officeDocument/2006/relationships" id="262" r:id="R0fcdda4c371d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435eaeddb49a3" /><Relationship Type="http://schemas.openxmlformats.org/officeDocument/2006/relationships/slide" Target="/ppt/slides/slide1.xml" Id="R33f3e4170fad42b9" /><Relationship Type="http://schemas.openxmlformats.org/officeDocument/2006/relationships/slide" Target="/ppt/slides/slide2.xml" Id="Rf23e4e7e2fd545cc" /><Relationship Type="http://schemas.openxmlformats.org/officeDocument/2006/relationships/slide" Target="/ppt/slides/slide3.xml" Id="Redc1860db70141fa" /><Relationship Type="http://schemas.openxmlformats.org/officeDocument/2006/relationships/slide" Target="/ppt/slides/slide4.xml" Id="Rc26e688e27de47b7" /><Relationship Type="http://schemas.openxmlformats.org/officeDocument/2006/relationships/slide" Target="/ppt/slides/slide5.xml" Id="Rda93bbcb836d41e2" /><Relationship Type="http://schemas.openxmlformats.org/officeDocument/2006/relationships/slide" Target="/ppt/slides/slide6.xml" Id="R7af3be29d5e74623" /><Relationship Type="http://schemas.openxmlformats.org/officeDocument/2006/relationships/slide" Target="/ppt/slides/slide7.xml" Id="R0fcdda4c371d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10570def4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999400c8a413e" /><Relationship Type="http://schemas.openxmlformats.org/officeDocument/2006/relationships/theme" Target="/ppt/slideMasters/theme/theme1.xml" Id="R55c44f27e670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999400c8a41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19699e721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3515a031d46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18e460d5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82f1f487f4e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651612894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e57e3833845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9eee598b9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