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646ecd589747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03c687955402b"/>
  </p:sldMasterIdLst>
  <p:sldIdLst>
    <p:sldId xmlns:r="http://schemas.openxmlformats.org/officeDocument/2006/relationships" id="256" r:id="Rc28bd341e2bd4718"/>
    <p:sldId xmlns:r="http://schemas.openxmlformats.org/officeDocument/2006/relationships" id="257" r:id="Ra26ebcf621cc4360"/>
    <p:sldId xmlns:r="http://schemas.openxmlformats.org/officeDocument/2006/relationships" id="258" r:id="R87cb32be05b54471"/>
    <p:sldId xmlns:r="http://schemas.openxmlformats.org/officeDocument/2006/relationships" id="259" r:id="Raa426e6858e04b8c"/>
    <p:sldId xmlns:r="http://schemas.openxmlformats.org/officeDocument/2006/relationships" id="260" r:id="Rb1ed5ebde74e49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03c687955402b" /><Relationship Type="http://schemas.openxmlformats.org/officeDocument/2006/relationships/slide" Target="/ppt/slides/slide1.xml" Id="Rc28bd341e2bd4718" /><Relationship Type="http://schemas.openxmlformats.org/officeDocument/2006/relationships/slide" Target="/ppt/slides/slide2.xml" Id="Ra26ebcf621cc4360" /><Relationship Type="http://schemas.openxmlformats.org/officeDocument/2006/relationships/slide" Target="/ppt/slides/slide3.xml" Id="R87cb32be05b54471" /><Relationship Type="http://schemas.openxmlformats.org/officeDocument/2006/relationships/slide" Target="/ppt/slides/slide4.xml" Id="Raa426e6858e04b8c" /><Relationship Type="http://schemas.openxmlformats.org/officeDocument/2006/relationships/slide" Target="/ppt/slides/slide5.xml" Id="Rb1ed5ebde74e49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4eb5c4f6f4f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bab5a5fa74e2c" /><Relationship Type="http://schemas.openxmlformats.org/officeDocument/2006/relationships/theme" Target="/ppt/slideMasters/theme/theme1.xml" Id="R09a2e3bde7784a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0bab5a5fa7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59ebcef6144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7e888666e4c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c7904c96c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ec3a2606d49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e86d80007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HELSE UTSTYR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HELSE UTSTYR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