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4db05e2df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1434375814b5d"/>
  </p:sldMasterIdLst>
  <p:sldIdLst>
    <p:sldId xmlns:r="http://schemas.openxmlformats.org/officeDocument/2006/relationships" id="256" r:id="Re62bfed6b0914eac"/>
    <p:sldId xmlns:r="http://schemas.openxmlformats.org/officeDocument/2006/relationships" id="257" r:id="R5431ff83ef174683"/>
    <p:sldId xmlns:r="http://schemas.openxmlformats.org/officeDocument/2006/relationships" id="258" r:id="R171b7ba825784023"/>
    <p:sldId xmlns:r="http://schemas.openxmlformats.org/officeDocument/2006/relationships" id="259" r:id="Rdf8a3c6d02684edd"/>
    <p:sldId xmlns:r="http://schemas.openxmlformats.org/officeDocument/2006/relationships" id="260" r:id="R8bca5029f4c548e5"/>
    <p:sldId xmlns:r="http://schemas.openxmlformats.org/officeDocument/2006/relationships" id="261" r:id="R8faba16ee04c458f"/>
    <p:sldId xmlns:r="http://schemas.openxmlformats.org/officeDocument/2006/relationships" id="262" r:id="Rf00a860ec1f2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1434375814b5d" /><Relationship Type="http://schemas.openxmlformats.org/officeDocument/2006/relationships/slide" Target="/ppt/slides/slide1.xml" Id="Re62bfed6b0914eac" /><Relationship Type="http://schemas.openxmlformats.org/officeDocument/2006/relationships/slide" Target="/ppt/slides/slide2.xml" Id="R5431ff83ef174683" /><Relationship Type="http://schemas.openxmlformats.org/officeDocument/2006/relationships/slide" Target="/ppt/slides/slide3.xml" Id="R171b7ba825784023" /><Relationship Type="http://schemas.openxmlformats.org/officeDocument/2006/relationships/slide" Target="/ppt/slides/slide4.xml" Id="Rdf8a3c6d02684edd" /><Relationship Type="http://schemas.openxmlformats.org/officeDocument/2006/relationships/slide" Target="/ppt/slides/slide5.xml" Id="R8bca5029f4c548e5" /><Relationship Type="http://schemas.openxmlformats.org/officeDocument/2006/relationships/slide" Target="/ppt/slides/slide6.xml" Id="R8faba16ee04c458f" /><Relationship Type="http://schemas.openxmlformats.org/officeDocument/2006/relationships/slide" Target="/ppt/slides/slide7.xml" Id="Rf00a860ec1f2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cfae76126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3f1315cd44d2" /><Relationship Type="http://schemas.openxmlformats.org/officeDocument/2006/relationships/theme" Target="/ppt/slideMasters/theme/theme1.xml" Id="Rf5b255502bd7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13f1315cd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ed0588c8a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0305e232345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3b52d29f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a0ef3801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087ea4d7d43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8db535028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2787a3c9f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