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80753bbaa41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52665c1244ffc"/>
  </p:sldMasterIdLst>
  <p:sldIdLst>
    <p:sldId xmlns:r="http://schemas.openxmlformats.org/officeDocument/2006/relationships" id="256" r:id="Re4fc3e3a245f4731"/>
    <p:sldId xmlns:r="http://schemas.openxmlformats.org/officeDocument/2006/relationships" id="257" r:id="Rd76424a9b2bf4a64"/>
    <p:sldId xmlns:r="http://schemas.openxmlformats.org/officeDocument/2006/relationships" id="258" r:id="Re3fa5d12d2fc4803"/>
    <p:sldId xmlns:r="http://schemas.openxmlformats.org/officeDocument/2006/relationships" id="259" r:id="R683cf35116ed4602"/>
    <p:sldId xmlns:r="http://schemas.openxmlformats.org/officeDocument/2006/relationships" id="260" r:id="R75f5a18283b945ac"/>
    <p:sldId xmlns:r="http://schemas.openxmlformats.org/officeDocument/2006/relationships" id="261" r:id="Rc33b1a22fd834732"/>
    <p:sldId xmlns:r="http://schemas.openxmlformats.org/officeDocument/2006/relationships" id="262" r:id="R90347624d8fa4e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52665c1244ffc" /><Relationship Type="http://schemas.openxmlformats.org/officeDocument/2006/relationships/slide" Target="/ppt/slides/slide1.xml" Id="Re4fc3e3a245f4731" /><Relationship Type="http://schemas.openxmlformats.org/officeDocument/2006/relationships/slide" Target="/ppt/slides/slide2.xml" Id="Rd76424a9b2bf4a64" /><Relationship Type="http://schemas.openxmlformats.org/officeDocument/2006/relationships/slide" Target="/ppt/slides/slide3.xml" Id="Re3fa5d12d2fc4803" /><Relationship Type="http://schemas.openxmlformats.org/officeDocument/2006/relationships/slide" Target="/ppt/slides/slide4.xml" Id="R683cf35116ed4602" /><Relationship Type="http://schemas.openxmlformats.org/officeDocument/2006/relationships/slide" Target="/ppt/slides/slide5.xml" Id="R75f5a18283b945ac" /><Relationship Type="http://schemas.openxmlformats.org/officeDocument/2006/relationships/slide" Target="/ppt/slides/slide6.xml" Id="Rc33b1a22fd834732" /><Relationship Type="http://schemas.openxmlformats.org/officeDocument/2006/relationships/slide" Target="/ppt/slides/slide7.xml" Id="R90347624d8fa4e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d75e1dedb4d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a95713182475a" /><Relationship Type="http://schemas.openxmlformats.org/officeDocument/2006/relationships/theme" Target="/ppt/slideMasters/theme/theme1.xml" Id="Rde07a740c8944c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0a95713182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89b6b4330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b4eb8caeb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b718b61e3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8ed7d32bc4a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a8090779443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9d117d14a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4456da90b42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 TJENESTER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 JAN 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Eddy Ryen, Dønnestadveien 329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