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a6ab8a9c664f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613e1d13f34fc6"/>
  </p:sldMasterIdLst>
  <p:sldIdLst>
    <p:sldId xmlns:r="http://schemas.openxmlformats.org/officeDocument/2006/relationships" id="256" r:id="R5dfcf30a3fc54822"/>
    <p:sldId xmlns:r="http://schemas.openxmlformats.org/officeDocument/2006/relationships" id="257" r:id="Ref12631ec2954937"/>
    <p:sldId xmlns:r="http://schemas.openxmlformats.org/officeDocument/2006/relationships" id="258" r:id="R8dd68ebf19464c55"/>
    <p:sldId xmlns:r="http://schemas.openxmlformats.org/officeDocument/2006/relationships" id="259" r:id="Ra7f1f27a66cb4e6a"/>
    <p:sldId xmlns:r="http://schemas.openxmlformats.org/officeDocument/2006/relationships" id="260" r:id="Rbfeb9c8f4df848c6"/>
    <p:sldId xmlns:r="http://schemas.openxmlformats.org/officeDocument/2006/relationships" id="261" r:id="R1bbbffd4dbc84921"/>
    <p:sldId xmlns:r="http://schemas.openxmlformats.org/officeDocument/2006/relationships" id="262" r:id="R1bd8f8a80c2d47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613e1d13f34fc6" /><Relationship Type="http://schemas.openxmlformats.org/officeDocument/2006/relationships/slide" Target="/ppt/slides/slide1.xml" Id="R5dfcf30a3fc54822" /><Relationship Type="http://schemas.openxmlformats.org/officeDocument/2006/relationships/slide" Target="/ppt/slides/slide2.xml" Id="Ref12631ec2954937" /><Relationship Type="http://schemas.openxmlformats.org/officeDocument/2006/relationships/slide" Target="/ppt/slides/slide3.xml" Id="R8dd68ebf19464c55" /><Relationship Type="http://schemas.openxmlformats.org/officeDocument/2006/relationships/slide" Target="/ppt/slides/slide4.xml" Id="Ra7f1f27a66cb4e6a" /><Relationship Type="http://schemas.openxmlformats.org/officeDocument/2006/relationships/slide" Target="/ppt/slides/slide5.xml" Id="Rbfeb9c8f4df848c6" /><Relationship Type="http://schemas.openxmlformats.org/officeDocument/2006/relationships/slide" Target="/ppt/slides/slide6.xml" Id="R1bbbffd4dbc84921" /><Relationship Type="http://schemas.openxmlformats.org/officeDocument/2006/relationships/slide" Target="/ppt/slides/slide7.xml" Id="R1bd8f8a80c2d47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fca57683144d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7ab9513bf4e5a" /><Relationship Type="http://schemas.openxmlformats.org/officeDocument/2006/relationships/theme" Target="/ppt/slideMasters/theme/theme1.xml" Id="Re371cbaa180642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67ab9513bf4e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5849813a743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9336be8d446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4bcf3499b46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65671ade14f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3055d025b43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543ed0f624b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5602e861545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BT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BT BYGG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11 383 530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177 501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507 842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2 697 563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HARALD-J STØVLAND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 KARL BREDE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Furuberget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922 132 607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