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4b1ceb86634d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b81afff31d4e58"/>
  </p:sldMasterIdLst>
  <p:sldIdLst>
    <p:sldId xmlns:r="http://schemas.openxmlformats.org/officeDocument/2006/relationships" id="256" r:id="R38d31e79f3394915"/>
    <p:sldId xmlns:r="http://schemas.openxmlformats.org/officeDocument/2006/relationships" id="257" r:id="Rd932885052fb4498"/>
    <p:sldId xmlns:r="http://schemas.openxmlformats.org/officeDocument/2006/relationships" id="258" r:id="R98ab5a40741c4e33"/>
    <p:sldId xmlns:r="http://schemas.openxmlformats.org/officeDocument/2006/relationships" id="259" r:id="Rcca9841fca4841cd"/>
    <p:sldId xmlns:r="http://schemas.openxmlformats.org/officeDocument/2006/relationships" id="260" r:id="Rb6295a1bd12b466f"/>
    <p:sldId xmlns:r="http://schemas.openxmlformats.org/officeDocument/2006/relationships" id="261" r:id="R5ebcc7bc28e24944"/>
    <p:sldId xmlns:r="http://schemas.openxmlformats.org/officeDocument/2006/relationships" id="262" r:id="R7cadf8b0334241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b81afff31d4e58" /><Relationship Type="http://schemas.openxmlformats.org/officeDocument/2006/relationships/slide" Target="/ppt/slides/slide1.xml" Id="R38d31e79f3394915" /><Relationship Type="http://schemas.openxmlformats.org/officeDocument/2006/relationships/slide" Target="/ppt/slides/slide2.xml" Id="Rd932885052fb4498" /><Relationship Type="http://schemas.openxmlformats.org/officeDocument/2006/relationships/slide" Target="/ppt/slides/slide3.xml" Id="R98ab5a40741c4e33" /><Relationship Type="http://schemas.openxmlformats.org/officeDocument/2006/relationships/slide" Target="/ppt/slides/slide4.xml" Id="Rcca9841fca4841cd" /><Relationship Type="http://schemas.openxmlformats.org/officeDocument/2006/relationships/slide" Target="/ppt/slides/slide5.xml" Id="Rb6295a1bd12b466f" /><Relationship Type="http://schemas.openxmlformats.org/officeDocument/2006/relationships/slide" Target="/ppt/slides/slide6.xml" Id="R5ebcc7bc28e24944" /><Relationship Type="http://schemas.openxmlformats.org/officeDocument/2006/relationships/slide" Target="/ppt/slides/slide7.xml" Id="R7cadf8b0334241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8becb7038441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1c0ba4c164793" /><Relationship Type="http://schemas.openxmlformats.org/officeDocument/2006/relationships/theme" Target="/ppt/slideMasters/theme/theme1.xml" Id="R902fc7f7838443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e1c0ba4c1647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d4ca3d20d4a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ee4fef6944c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02f689aad4e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3a761b68347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6fea759c943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b59a4f0b94c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67a8e04e645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BT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BT BYGG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11 383 530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177 501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507 842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2 697 563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HARALD-JOHANNES STØVLAND BØ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BREDE TVETE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Furuberget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922 132 607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