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cb1066e87e4a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2ada8472f94145"/>
  </p:sldMasterIdLst>
  <p:sldIdLst>
    <p:sldId xmlns:r="http://schemas.openxmlformats.org/officeDocument/2006/relationships" id="256" r:id="R8528e7a60bfa494c"/>
    <p:sldId xmlns:r="http://schemas.openxmlformats.org/officeDocument/2006/relationships" id="257" r:id="R2fb4bfdfc14641ca"/>
    <p:sldId xmlns:r="http://schemas.openxmlformats.org/officeDocument/2006/relationships" id="258" r:id="R0e6cc6cf4a7c4c05"/>
    <p:sldId xmlns:r="http://schemas.openxmlformats.org/officeDocument/2006/relationships" id="259" r:id="R6296075060b84ef9"/>
    <p:sldId xmlns:r="http://schemas.openxmlformats.org/officeDocument/2006/relationships" id="260" r:id="Rfb4117d8e85f4c6e"/>
    <p:sldId xmlns:r="http://schemas.openxmlformats.org/officeDocument/2006/relationships" id="261" r:id="R112e3ac2d451489b"/>
    <p:sldId xmlns:r="http://schemas.openxmlformats.org/officeDocument/2006/relationships" id="262" r:id="R2c9b8b429c4a48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ada8472f94145" /><Relationship Type="http://schemas.openxmlformats.org/officeDocument/2006/relationships/slide" Target="/ppt/slides/slide1.xml" Id="R8528e7a60bfa494c" /><Relationship Type="http://schemas.openxmlformats.org/officeDocument/2006/relationships/slide" Target="/ppt/slides/slide2.xml" Id="R2fb4bfdfc14641ca" /><Relationship Type="http://schemas.openxmlformats.org/officeDocument/2006/relationships/slide" Target="/ppt/slides/slide3.xml" Id="R0e6cc6cf4a7c4c05" /><Relationship Type="http://schemas.openxmlformats.org/officeDocument/2006/relationships/slide" Target="/ppt/slides/slide4.xml" Id="R6296075060b84ef9" /><Relationship Type="http://schemas.openxmlformats.org/officeDocument/2006/relationships/slide" Target="/ppt/slides/slide5.xml" Id="Rfb4117d8e85f4c6e" /><Relationship Type="http://schemas.openxmlformats.org/officeDocument/2006/relationships/slide" Target="/ppt/slides/slide6.xml" Id="R112e3ac2d451489b" /><Relationship Type="http://schemas.openxmlformats.org/officeDocument/2006/relationships/slide" Target="/ppt/slides/slide7.xml" Id="R2c9b8b429c4a48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0f0ef6a7641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18e929a7a4350" /><Relationship Type="http://schemas.openxmlformats.org/officeDocument/2006/relationships/theme" Target="/ppt/slideMasters/theme/theme1.xml" Id="R830dad50c396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18e929a7a43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d46687e78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6f21058d946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41c9f214f42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c488a727046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4e2ecf911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ea9e834304b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381c3381e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