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4d341e4c646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49a38850e4b4b"/>
  </p:sldMasterIdLst>
  <p:sldIdLst>
    <p:sldId xmlns:r="http://schemas.openxmlformats.org/officeDocument/2006/relationships" id="256" r:id="R118ce843899f4133"/>
    <p:sldId xmlns:r="http://schemas.openxmlformats.org/officeDocument/2006/relationships" id="257" r:id="R2f7259abd5ed4405"/>
    <p:sldId xmlns:r="http://schemas.openxmlformats.org/officeDocument/2006/relationships" id="258" r:id="R29b407e4780143c1"/>
    <p:sldId xmlns:r="http://schemas.openxmlformats.org/officeDocument/2006/relationships" id="259" r:id="Reb8bd5e6f2b143a0"/>
    <p:sldId xmlns:r="http://schemas.openxmlformats.org/officeDocument/2006/relationships" id="260" r:id="R19746acabd7c4404"/>
    <p:sldId xmlns:r="http://schemas.openxmlformats.org/officeDocument/2006/relationships" id="261" r:id="R6721f98f95bb4c66"/>
    <p:sldId xmlns:r="http://schemas.openxmlformats.org/officeDocument/2006/relationships" id="262" r:id="R77dd1e8262f647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49a38850e4b4b" /><Relationship Type="http://schemas.openxmlformats.org/officeDocument/2006/relationships/slide" Target="/ppt/slides/slide1.xml" Id="R118ce843899f4133" /><Relationship Type="http://schemas.openxmlformats.org/officeDocument/2006/relationships/slide" Target="/ppt/slides/slide2.xml" Id="R2f7259abd5ed4405" /><Relationship Type="http://schemas.openxmlformats.org/officeDocument/2006/relationships/slide" Target="/ppt/slides/slide3.xml" Id="R29b407e4780143c1" /><Relationship Type="http://schemas.openxmlformats.org/officeDocument/2006/relationships/slide" Target="/ppt/slides/slide4.xml" Id="Reb8bd5e6f2b143a0" /><Relationship Type="http://schemas.openxmlformats.org/officeDocument/2006/relationships/slide" Target="/ppt/slides/slide5.xml" Id="R19746acabd7c4404" /><Relationship Type="http://schemas.openxmlformats.org/officeDocument/2006/relationships/slide" Target="/ppt/slides/slide6.xml" Id="R6721f98f95bb4c66" /><Relationship Type="http://schemas.openxmlformats.org/officeDocument/2006/relationships/slide" Target="/ppt/slides/slide7.xml" Id="R77dd1e8262f647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d96fb051d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1a7cbec514e6a" /><Relationship Type="http://schemas.openxmlformats.org/officeDocument/2006/relationships/theme" Target="/ppt/slideMasters/theme/theme1.xml" Id="Rbfca64a1e389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1a7cbec51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2a3ca258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80dacceab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54b00a5fa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5eef613f4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d98b42def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f1bf6206748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43e7b5839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