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8ed2cad8448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38d9bc5e36451d"/>
  </p:sldMasterIdLst>
  <p:sldIdLst>
    <p:sldId xmlns:r="http://schemas.openxmlformats.org/officeDocument/2006/relationships" id="256" r:id="R2ff0657279544634"/>
    <p:sldId xmlns:r="http://schemas.openxmlformats.org/officeDocument/2006/relationships" id="257" r:id="R6aeb7a9f2bb3466d"/>
    <p:sldId xmlns:r="http://schemas.openxmlformats.org/officeDocument/2006/relationships" id="258" r:id="R03565f8774fe46b1"/>
    <p:sldId xmlns:r="http://schemas.openxmlformats.org/officeDocument/2006/relationships" id="259" r:id="R6bc2e37557394ffc"/>
    <p:sldId xmlns:r="http://schemas.openxmlformats.org/officeDocument/2006/relationships" id="260" r:id="Rce5f067c28c24c71"/>
    <p:sldId xmlns:r="http://schemas.openxmlformats.org/officeDocument/2006/relationships" id="261" r:id="R2d420a74c4c44dc0"/>
    <p:sldId xmlns:r="http://schemas.openxmlformats.org/officeDocument/2006/relationships" id="262" r:id="R3ca5ce5ea2f044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8d9bc5e36451d" /><Relationship Type="http://schemas.openxmlformats.org/officeDocument/2006/relationships/slide" Target="/ppt/slides/slide1.xml" Id="R2ff0657279544634" /><Relationship Type="http://schemas.openxmlformats.org/officeDocument/2006/relationships/slide" Target="/ppt/slides/slide2.xml" Id="R6aeb7a9f2bb3466d" /><Relationship Type="http://schemas.openxmlformats.org/officeDocument/2006/relationships/slide" Target="/ppt/slides/slide3.xml" Id="R03565f8774fe46b1" /><Relationship Type="http://schemas.openxmlformats.org/officeDocument/2006/relationships/slide" Target="/ppt/slides/slide4.xml" Id="R6bc2e37557394ffc" /><Relationship Type="http://schemas.openxmlformats.org/officeDocument/2006/relationships/slide" Target="/ppt/slides/slide5.xml" Id="Rce5f067c28c24c71" /><Relationship Type="http://schemas.openxmlformats.org/officeDocument/2006/relationships/slide" Target="/ppt/slides/slide6.xml" Id="R2d420a74c4c44dc0" /><Relationship Type="http://schemas.openxmlformats.org/officeDocument/2006/relationships/slide" Target="/ppt/slides/slide7.xml" Id="R3ca5ce5ea2f044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a86250e564c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11f27a4ff42f9" /><Relationship Type="http://schemas.openxmlformats.org/officeDocument/2006/relationships/theme" Target="/ppt/slideMasters/theme/theme1.xml" Id="R1a99b280c16446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311f27a4ff42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eb8537fb1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291bdb92a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b578fbd5d43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1584f228b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0077921864a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63d20cf454a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12f91251246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