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0d66b06a0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a7c0026ead42b5"/>
  </p:sldMasterIdLst>
  <p:sldIdLst>
    <p:sldId xmlns:r="http://schemas.openxmlformats.org/officeDocument/2006/relationships" id="256" r:id="R7c61d014a26449b7"/>
    <p:sldId xmlns:r="http://schemas.openxmlformats.org/officeDocument/2006/relationships" id="257" r:id="Rae21ffbc6ce949eb"/>
    <p:sldId xmlns:r="http://schemas.openxmlformats.org/officeDocument/2006/relationships" id="258" r:id="R9e9bda67ee1d4e75"/>
    <p:sldId xmlns:r="http://schemas.openxmlformats.org/officeDocument/2006/relationships" id="259" r:id="R8b16519ad5a04ee9"/>
    <p:sldId xmlns:r="http://schemas.openxmlformats.org/officeDocument/2006/relationships" id="260" r:id="Rd85e9087c8e94f15"/>
    <p:sldId xmlns:r="http://schemas.openxmlformats.org/officeDocument/2006/relationships" id="261" r:id="Rf1078704fa8c435e"/>
    <p:sldId xmlns:r="http://schemas.openxmlformats.org/officeDocument/2006/relationships" id="262" r:id="Rac8cf2924928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7c0026ead42b5" /><Relationship Type="http://schemas.openxmlformats.org/officeDocument/2006/relationships/slide" Target="/ppt/slides/slide1.xml" Id="R7c61d014a26449b7" /><Relationship Type="http://schemas.openxmlformats.org/officeDocument/2006/relationships/slide" Target="/ppt/slides/slide2.xml" Id="Rae21ffbc6ce949eb" /><Relationship Type="http://schemas.openxmlformats.org/officeDocument/2006/relationships/slide" Target="/ppt/slides/slide3.xml" Id="R9e9bda67ee1d4e75" /><Relationship Type="http://schemas.openxmlformats.org/officeDocument/2006/relationships/slide" Target="/ppt/slides/slide4.xml" Id="R8b16519ad5a04ee9" /><Relationship Type="http://schemas.openxmlformats.org/officeDocument/2006/relationships/slide" Target="/ppt/slides/slide5.xml" Id="Rd85e9087c8e94f15" /><Relationship Type="http://schemas.openxmlformats.org/officeDocument/2006/relationships/slide" Target="/ppt/slides/slide6.xml" Id="Rf1078704fa8c435e" /><Relationship Type="http://schemas.openxmlformats.org/officeDocument/2006/relationships/slide" Target="/ppt/slides/slide7.xml" Id="Rac8cf2924928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fb37f0954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204d0db724945" /><Relationship Type="http://schemas.openxmlformats.org/officeDocument/2006/relationships/theme" Target="/ppt/slideMasters/theme/theme1.xml" Id="R20e97829efa2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204d0db72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dc9eb1ab446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79d63efde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1a11acf264f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f611be72a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be8ebd39d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9905057dc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6743e6051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