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335554f52b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aaa6150004261"/>
  </p:sldMasterIdLst>
  <p:sldIdLst>
    <p:sldId xmlns:r="http://schemas.openxmlformats.org/officeDocument/2006/relationships" id="256" r:id="R4b5d7c9031544c4e"/>
    <p:sldId xmlns:r="http://schemas.openxmlformats.org/officeDocument/2006/relationships" id="257" r:id="R78cf60bf3f56453a"/>
    <p:sldId xmlns:r="http://schemas.openxmlformats.org/officeDocument/2006/relationships" id="258" r:id="R356734637c2c4e4b"/>
    <p:sldId xmlns:r="http://schemas.openxmlformats.org/officeDocument/2006/relationships" id="259" r:id="Rd83a8cccd0af45e5"/>
    <p:sldId xmlns:r="http://schemas.openxmlformats.org/officeDocument/2006/relationships" id="260" r:id="R42aaa41e22db4c28"/>
    <p:sldId xmlns:r="http://schemas.openxmlformats.org/officeDocument/2006/relationships" id="261" r:id="R70a56d88b8914392"/>
    <p:sldId xmlns:r="http://schemas.openxmlformats.org/officeDocument/2006/relationships" id="262" r:id="R925f5dce766d48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aaa6150004261" /><Relationship Type="http://schemas.openxmlformats.org/officeDocument/2006/relationships/slide" Target="/ppt/slides/slide1.xml" Id="R4b5d7c9031544c4e" /><Relationship Type="http://schemas.openxmlformats.org/officeDocument/2006/relationships/slide" Target="/ppt/slides/slide2.xml" Id="R78cf60bf3f56453a" /><Relationship Type="http://schemas.openxmlformats.org/officeDocument/2006/relationships/slide" Target="/ppt/slides/slide3.xml" Id="R356734637c2c4e4b" /><Relationship Type="http://schemas.openxmlformats.org/officeDocument/2006/relationships/slide" Target="/ppt/slides/slide4.xml" Id="Rd83a8cccd0af45e5" /><Relationship Type="http://schemas.openxmlformats.org/officeDocument/2006/relationships/slide" Target="/ppt/slides/slide5.xml" Id="R42aaa41e22db4c28" /><Relationship Type="http://schemas.openxmlformats.org/officeDocument/2006/relationships/slide" Target="/ppt/slides/slide6.xml" Id="R70a56d88b8914392" /><Relationship Type="http://schemas.openxmlformats.org/officeDocument/2006/relationships/slide" Target="/ppt/slides/slide7.xml" Id="R925f5dce766d48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e748b75ad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b57150630425e" /><Relationship Type="http://schemas.openxmlformats.org/officeDocument/2006/relationships/theme" Target="/ppt/slideMasters/theme/theme1.xml" Id="Rcd9e34f4cdbd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db57150630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a98cdd7b6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fe1a2cc74c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2029dce0f40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0f08b951543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5891630f8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ac4dfa5cc4d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98ce0b3d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MONTGOMERY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MONTGOMERY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ALEXANDER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