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199f464f354e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4a9f6e2d4d443c"/>
  </p:sldMasterIdLst>
  <p:sldIdLst>
    <p:sldId xmlns:r="http://schemas.openxmlformats.org/officeDocument/2006/relationships" id="256" r:id="R7bd490fed3d14323"/>
    <p:sldId xmlns:r="http://schemas.openxmlformats.org/officeDocument/2006/relationships" id="257" r:id="R6dfc06051e444bb0"/>
    <p:sldId xmlns:r="http://schemas.openxmlformats.org/officeDocument/2006/relationships" id="258" r:id="R6ebea2b1e988405e"/>
    <p:sldId xmlns:r="http://schemas.openxmlformats.org/officeDocument/2006/relationships" id="259" r:id="R66a695cd87be43ef"/>
    <p:sldId xmlns:r="http://schemas.openxmlformats.org/officeDocument/2006/relationships" id="260" r:id="Rc3d48844c4a249c5"/>
    <p:sldId xmlns:r="http://schemas.openxmlformats.org/officeDocument/2006/relationships" id="261" r:id="Rc6a97565bac5458e"/>
    <p:sldId xmlns:r="http://schemas.openxmlformats.org/officeDocument/2006/relationships" id="262" r:id="Re1929290f2614f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a9f6e2d4d443c" /><Relationship Type="http://schemas.openxmlformats.org/officeDocument/2006/relationships/slide" Target="/ppt/slides/slide1.xml" Id="R7bd490fed3d14323" /><Relationship Type="http://schemas.openxmlformats.org/officeDocument/2006/relationships/slide" Target="/ppt/slides/slide2.xml" Id="R6dfc06051e444bb0" /><Relationship Type="http://schemas.openxmlformats.org/officeDocument/2006/relationships/slide" Target="/ppt/slides/slide3.xml" Id="R6ebea2b1e988405e" /><Relationship Type="http://schemas.openxmlformats.org/officeDocument/2006/relationships/slide" Target="/ppt/slides/slide4.xml" Id="R66a695cd87be43ef" /><Relationship Type="http://schemas.openxmlformats.org/officeDocument/2006/relationships/slide" Target="/ppt/slides/slide5.xml" Id="Rc3d48844c4a249c5" /><Relationship Type="http://schemas.openxmlformats.org/officeDocument/2006/relationships/slide" Target="/ppt/slides/slide6.xml" Id="Rc6a97565bac5458e" /><Relationship Type="http://schemas.openxmlformats.org/officeDocument/2006/relationships/slide" Target="/ppt/slides/slide7.xml" Id="Re1929290f2614f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ed11fdc8a4b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70b97a1704996" /><Relationship Type="http://schemas.openxmlformats.org/officeDocument/2006/relationships/theme" Target="/ppt/slideMasters/theme/theme1.xml" Id="Ra192f3e8b3dc45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870b97a17049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296c01f7e48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400939a1244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6cb81bd1d40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57d3231f44d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0863284774d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7b4b6c7ca47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7d49212a5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RENSEFISK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RENSEFISK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SWORDFISH GROUP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Bjoanesvegen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www.norskrensefisk.no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