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cf37b3e6e24f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ebf25416514c3e"/>
  </p:sldMasterIdLst>
  <p:sldIdLst>
    <p:sldId xmlns:r="http://schemas.openxmlformats.org/officeDocument/2006/relationships" id="256" r:id="R7d1353cfafeb45b7"/>
    <p:sldId xmlns:r="http://schemas.openxmlformats.org/officeDocument/2006/relationships" id="257" r:id="Rdc3c129dc84a49f8"/>
    <p:sldId xmlns:r="http://schemas.openxmlformats.org/officeDocument/2006/relationships" id="258" r:id="R707eb25a308e4540"/>
    <p:sldId xmlns:r="http://schemas.openxmlformats.org/officeDocument/2006/relationships" id="259" r:id="Rfa235b6cd1844555"/>
    <p:sldId xmlns:r="http://schemas.openxmlformats.org/officeDocument/2006/relationships" id="260" r:id="R6a9a97d8d2c64d15"/>
    <p:sldId xmlns:r="http://schemas.openxmlformats.org/officeDocument/2006/relationships" id="261" r:id="R2c68ec018e144c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ebf25416514c3e" /><Relationship Type="http://schemas.openxmlformats.org/officeDocument/2006/relationships/slide" Target="/ppt/slides/slide1.xml" Id="R7d1353cfafeb45b7" /><Relationship Type="http://schemas.openxmlformats.org/officeDocument/2006/relationships/slide" Target="/ppt/slides/slide2.xml" Id="Rdc3c129dc84a49f8" /><Relationship Type="http://schemas.openxmlformats.org/officeDocument/2006/relationships/slide" Target="/ppt/slides/slide3.xml" Id="R707eb25a308e4540" /><Relationship Type="http://schemas.openxmlformats.org/officeDocument/2006/relationships/slide" Target="/ppt/slides/slide4.xml" Id="Rfa235b6cd1844555" /><Relationship Type="http://schemas.openxmlformats.org/officeDocument/2006/relationships/slide" Target="/ppt/slides/slide5.xml" Id="R6a9a97d8d2c64d15" /><Relationship Type="http://schemas.openxmlformats.org/officeDocument/2006/relationships/slide" Target="/ppt/slides/slide6.xml" Id="R2c68ec018e144c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67e65de99449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211d465c244ff" /><Relationship Type="http://schemas.openxmlformats.org/officeDocument/2006/relationships/theme" Target="/ppt/slideMasters/theme/theme1.xml" Id="Rb6ea22fbc37947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4211d465c244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0c06e6f294b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e879c1a5f4f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af31a5d3e4f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0de3742e84a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4bdb6b63543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6f4a307294a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MSAA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Fabrikkvegen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4362 Vigrestad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922 651 663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