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880145dced47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b0f32084e4404e"/>
  </p:sldMasterIdLst>
  <p:sldIdLst>
    <p:sldId xmlns:r="http://schemas.openxmlformats.org/officeDocument/2006/relationships" id="256" r:id="R380f15d4e1c142ab"/>
    <p:sldId xmlns:r="http://schemas.openxmlformats.org/officeDocument/2006/relationships" id="257" r:id="Rf541271935064870"/>
    <p:sldId xmlns:r="http://schemas.openxmlformats.org/officeDocument/2006/relationships" id="258" r:id="R9a78544ca3824767"/>
    <p:sldId xmlns:r="http://schemas.openxmlformats.org/officeDocument/2006/relationships" id="259" r:id="R1d02734da5654d5f"/>
    <p:sldId xmlns:r="http://schemas.openxmlformats.org/officeDocument/2006/relationships" id="260" r:id="Rca05703961444105"/>
    <p:sldId xmlns:r="http://schemas.openxmlformats.org/officeDocument/2006/relationships" id="261" r:id="R991e9ab1311f49c8"/>
    <p:sldId xmlns:r="http://schemas.openxmlformats.org/officeDocument/2006/relationships" id="262" r:id="R0313d67ab7b649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0f32084e4404e" /><Relationship Type="http://schemas.openxmlformats.org/officeDocument/2006/relationships/slide" Target="/ppt/slides/slide1.xml" Id="R380f15d4e1c142ab" /><Relationship Type="http://schemas.openxmlformats.org/officeDocument/2006/relationships/slide" Target="/ppt/slides/slide2.xml" Id="Rf541271935064870" /><Relationship Type="http://schemas.openxmlformats.org/officeDocument/2006/relationships/slide" Target="/ppt/slides/slide3.xml" Id="R9a78544ca3824767" /><Relationship Type="http://schemas.openxmlformats.org/officeDocument/2006/relationships/slide" Target="/ppt/slides/slide4.xml" Id="R1d02734da5654d5f" /><Relationship Type="http://schemas.openxmlformats.org/officeDocument/2006/relationships/slide" Target="/ppt/slides/slide5.xml" Id="Rca05703961444105" /><Relationship Type="http://schemas.openxmlformats.org/officeDocument/2006/relationships/slide" Target="/ppt/slides/slide6.xml" Id="R991e9ab1311f49c8" /><Relationship Type="http://schemas.openxmlformats.org/officeDocument/2006/relationships/slide" Target="/ppt/slides/slide7.xml" Id="R0313d67ab7b649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26dab042c4c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3561eb4cc46d2" /><Relationship Type="http://schemas.openxmlformats.org/officeDocument/2006/relationships/theme" Target="/ppt/slideMasters/theme/theme1.xml" Id="R11cb66c1f9ba44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73561eb4cc46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7af4fdd4546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84517ee6244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1b9b63a8f4c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f668b97344f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ef5e064b948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05d547cec44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60ef1537640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MSAA AS ble etablert [år] og holder til i Vigrestad.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7 560 214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70 030 983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80 572 121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AARSLAND MARTIN SVENSEN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Fabrikkvegen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4362 Vigrestad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922 651 663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