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eacfbd3bf14b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9e06ed1cc043ec"/>
  </p:sldMasterIdLst>
  <p:sldIdLst>
    <p:sldId xmlns:r="http://schemas.openxmlformats.org/officeDocument/2006/relationships" id="256" r:id="R1bbe8add4e9d4f7a"/>
    <p:sldId xmlns:r="http://schemas.openxmlformats.org/officeDocument/2006/relationships" id="257" r:id="Rc1e63b47264b4926"/>
    <p:sldId xmlns:r="http://schemas.openxmlformats.org/officeDocument/2006/relationships" id="258" r:id="R4da1b273bf55415e"/>
    <p:sldId xmlns:r="http://schemas.openxmlformats.org/officeDocument/2006/relationships" id="259" r:id="Rea3fc6c564074f0b"/>
    <p:sldId xmlns:r="http://schemas.openxmlformats.org/officeDocument/2006/relationships" id="260" r:id="R6b11d43791a5481d"/>
    <p:sldId xmlns:r="http://schemas.openxmlformats.org/officeDocument/2006/relationships" id="261" r:id="R10ca019eca964f55"/>
    <p:sldId xmlns:r="http://schemas.openxmlformats.org/officeDocument/2006/relationships" id="262" r:id="R5843fe308c3645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e06ed1cc043ec" /><Relationship Type="http://schemas.openxmlformats.org/officeDocument/2006/relationships/slide" Target="/ppt/slides/slide1.xml" Id="R1bbe8add4e9d4f7a" /><Relationship Type="http://schemas.openxmlformats.org/officeDocument/2006/relationships/slide" Target="/ppt/slides/slide2.xml" Id="Rc1e63b47264b4926" /><Relationship Type="http://schemas.openxmlformats.org/officeDocument/2006/relationships/slide" Target="/ppt/slides/slide3.xml" Id="R4da1b273bf55415e" /><Relationship Type="http://schemas.openxmlformats.org/officeDocument/2006/relationships/slide" Target="/ppt/slides/slide4.xml" Id="Rea3fc6c564074f0b" /><Relationship Type="http://schemas.openxmlformats.org/officeDocument/2006/relationships/slide" Target="/ppt/slides/slide5.xml" Id="R6b11d43791a5481d" /><Relationship Type="http://schemas.openxmlformats.org/officeDocument/2006/relationships/slide" Target="/ppt/slides/slide6.xml" Id="R10ca019eca964f55" /><Relationship Type="http://schemas.openxmlformats.org/officeDocument/2006/relationships/slide" Target="/ppt/slides/slide7.xml" Id="R5843fe308c3645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0acfa613442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3de3892e44b9d" /><Relationship Type="http://schemas.openxmlformats.org/officeDocument/2006/relationships/theme" Target="/ppt/slideMasters/theme/theme1.xml" Id="Rc2c9dbe69c4c40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b3de3892e44b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c569bc263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2a18d4f8c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11299900c48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a10bd33194e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3509eb70742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5acf6686c40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b5ab2c4104a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