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fb3a2c252247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610e0521964bfb"/>
  </p:sldMasterIdLst>
  <p:sldIdLst>
    <p:sldId xmlns:r="http://schemas.openxmlformats.org/officeDocument/2006/relationships" id="256" r:id="Rd3ba7b485a4346e9"/>
    <p:sldId xmlns:r="http://schemas.openxmlformats.org/officeDocument/2006/relationships" id="257" r:id="Rc2dd63d0ac6d4e13"/>
    <p:sldId xmlns:r="http://schemas.openxmlformats.org/officeDocument/2006/relationships" id="258" r:id="R5f3a3861bf634f23"/>
    <p:sldId xmlns:r="http://schemas.openxmlformats.org/officeDocument/2006/relationships" id="259" r:id="R1fb0a7b0d6b9488a"/>
    <p:sldId xmlns:r="http://schemas.openxmlformats.org/officeDocument/2006/relationships" id="260" r:id="Rf394c2ea11d54099"/>
    <p:sldId xmlns:r="http://schemas.openxmlformats.org/officeDocument/2006/relationships" id="261" r:id="Re488271f744840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610e0521964bfb" /><Relationship Type="http://schemas.openxmlformats.org/officeDocument/2006/relationships/slide" Target="/ppt/slides/slide1.xml" Id="Rd3ba7b485a4346e9" /><Relationship Type="http://schemas.openxmlformats.org/officeDocument/2006/relationships/slide" Target="/ppt/slides/slide2.xml" Id="Rc2dd63d0ac6d4e13" /><Relationship Type="http://schemas.openxmlformats.org/officeDocument/2006/relationships/slide" Target="/ppt/slides/slide3.xml" Id="R5f3a3861bf634f23" /><Relationship Type="http://schemas.openxmlformats.org/officeDocument/2006/relationships/slide" Target="/ppt/slides/slide4.xml" Id="R1fb0a7b0d6b9488a" /><Relationship Type="http://schemas.openxmlformats.org/officeDocument/2006/relationships/slide" Target="/ppt/slides/slide5.xml" Id="Rf394c2ea11d54099" /><Relationship Type="http://schemas.openxmlformats.org/officeDocument/2006/relationships/slide" Target="/ppt/slides/slide6.xml" Id="Re488271f744840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80a2fabae64d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1a03a23204564" /><Relationship Type="http://schemas.openxmlformats.org/officeDocument/2006/relationships/theme" Target="/ppt/slideMasters/theme/theme1.xml" Id="R83b7b1e02fb243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21a03a232045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9286b185943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6eba7d54542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4aa91f58d46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102f6df3c4a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7b4cf9cba4e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ddf17856e43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EMG BAY TELE OG DATA FREDRIKSTAD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EMG BAY TELE OG DATA FREDRIKSTAD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7 341 496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2 944 267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EMG BAY TELE OG DATA FREDRIKSTAD AS</a:t>
            </a:r>
          </a:p>
        </p:txBody>
      </p:sp>
    </p:spTree>
  </p:cSld>
  <p:clrMapOvr>
    <a:masterClrMapping xmlns:a="http://schemas.openxmlformats.org/drawingml/2006/main"/>
  </p:clrMapOvr>
</p:sld>
</file>