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6ae21a4fc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68e17a97a4cff"/>
  </p:sldMasterIdLst>
  <p:sldIdLst>
    <p:sldId xmlns:r="http://schemas.openxmlformats.org/officeDocument/2006/relationships" id="256" r:id="Raafeb7e749b54dd6"/>
    <p:sldId xmlns:r="http://schemas.openxmlformats.org/officeDocument/2006/relationships" id="257" r:id="Rc5c79e407acf4573"/>
    <p:sldId xmlns:r="http://schemas.openxmlformats.org/officeDocument/2006/relationships" id="258" r:id="R31b1c202aa3a4fdb"/>
    <p:sldId xmlns:r="http://schemas.openxmlformats.org/officeDocument/2006/relationships" id="259" r:id="R18ae53e8f76d4f0d"/>
    <p:sldId xmlns:r="http://schemas.openxmlformats.org/officeDocument/2006/relationships" id="260" r:id="R5b740317fc1b4093"/>
    <p:sldId xmlns:r="http://schemas.openxmlformats.org/officeDocument/2006/relationships" id="261" r:id="Rf524c4e8b07f4652"/>
    <p:sldId xmlns:r="http://schemas.openxmlformats.org/officeDocument/2006/relationships" id="262" r:id="R843aa91c2c53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68e17a97a4cff" /><Relationship Type="http://schemas.openxmlformats.org/officeDocument/2006/relationships/slide" Target="/ppt/slides/slide1.xml" Id="Raafeb7e749b54dd6" /><Relationship Type="http://schemas.openxmlformats.org/officeDocument/2006/relationships/slide" Target="/ppt/slides/slide2.xml" Id="Rc5c79e407acf4573" /><Relationship Type="http://schemas.openxmlformats.org/officeDocument/2006/relationships/slide" Target="/ppt/slides/slide3.xml" Id="R31b1c202aa3a4fdb" /><Relationship Type="http://schemas.openxmlformats.org/officeDocument/2006/relationships/slide" Target="/ppt/slides/slide4.xml" Id="R18ae53e8f76d4f0d" /><Relationship Type="http://schemas.openxmlformats.org/officeDocument/2006/relationships/slide" Target="/ppt/slides/slide5.xml" Id="R5b740317fc1b4093" /><Relationship Type="http://schemas.openxmlformats.org/officeDocument/2006/relationships/slide" Target="/ppt/slides/slide6.xml" Id="Rf524c4e8b07f4652" /><Relationship Type="http://schemas.openxmlformats.org/officeDocument/2006/relationships/slide" Target="/ppt/slides/slide7.xml" Id="R843aa91c2c53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c5cf26cbd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bf66004814439" /><Relationship Type="http://schemas.openxmlformats.org/officeDocument/2006/relationships/theme" Target="/ppt/slideMasters/theme/theme1.xml" Id="Rbb1ce14e71b9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bf6600481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efde401fa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1a2459e9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e5058f42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2c4b3ff8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8c2148d1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e3738784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ab55d17f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KETOI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KETOI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3 936 378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KAALD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v/Kenneth Kaald Jørgensen,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922 972 702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