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f53cf6d4fa48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fa195ec3b0480b"/>
  </p:sldMasterIdLst>
  <p:sldIdLst>
    <p:sldId xmlns:r="http://schemas.openxmlformats.org/officeDocument/2006/relationships" id="256" r:id="Ra345f1145a9643dc"/>
    <p:sldId xmlns:r="http://schemas.openxmlformats.org/officeDocument/2006/relationships" id="257" r:id="Rcd059ccc9db94c83"/>
    <p:sldId xmlns:r="http://schemas.openxmlformats.org/officeDocument/2006/relationships" id="258" r:id="R39510b1fa9644195"/>
    <p:sldId xmlns:r="http://schemas.openxmlformats.org/officeDocument/2006/relationships" id="259" r:id="R1fdbdf7384424b03"/>
    <p:sldId xmlns:r="http://schemas.openxmlformats.org/officeDocument/2006/relationships" id="260" r:id="R86c6b94374644a77"/>
    <p:sldId xmlns:r="http://schemas.openxmlformats.org/officeDocument/2006/relationships" id="261" r:id="Rdbb2e09c3edc45d5"/>
    <p:sldId xmlns:r="http://schemas.openxmlformats.org/officeDocument/2006/relationships" id="262" r:id="Rd6d0db3fbbd245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fa195ec3b0480b" /><Relationship Type="http://schemas.openxmlformats.org/officeDocument/2006/relationships/slide" Target="/ppt/slides/slide1.xml" Id="Ra345f1145a9643dc" /><Relationship Type="http://schemas.openxmlformats.org/officeDocument/2006/relationships/slide" Target="/ppt/slides/slide2.xml" Id="Rcd059ccc9db94c83" /><Relationship Type="http://schemas.openxmlformats.org/officeDocument/2006/relationships/slide" Target="/ppt/slides/slide3.xml" Id="R39510b1fa9644195" /><Relationship Type="http://schemas.openxmlformats.org/officeDocument/2006/relationships/slide" Target="/ppt/slides/slide4.xml" Id="R1fdbdf7384424b03" /><Relationship Type="http://schemas.openxmlformats.org/officeDocument/2006/relationships/slide" Target="/ppt/slides/slide5.xml" Id="R86c6b94374644a77" /><Relationship Type="http://schemas.openxmlformats.org/officeDocument/2006/relationships/slide" Target="/ppt/slides/slide6.xml" Id="Rdbb2e09c3edc45d5" /><Relationship Type="http://schemas.openxmlformats.org/officeDocument/2006/relationships/slide" Target="/ppt/slides/slide7.xml" Id="Rd6d0db3fbbd245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055d435d5c43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213fb889946e5" /><Relationship Type="http://schemas.openxmlformats.org/officeDocument/2006/relationships/theme" Target="/ppt/slideMasters/theme/theme1.xml" Id="Rfaeb6df071294e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8213fb889946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59d7383a643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3ac3ba9d54d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2c20d46c945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d24f1440b43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aff88c70246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7b585fe1242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bfed0f87d4b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LINDRE HOLDING AS ble etablert [år] og holder til i Eikangervåg.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JARGREN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MOLDSKRED REMI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Mykingvegen 809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5913 Eikangervåg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923 008 721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